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0"/>
  </p:notesMasterIdLst>
  <p:sldIdLst>
    <p:sldId id="305" r:id="rId2"/>
    <p:sldId id="307" r:id="rId3"/>
    <p:sldId id="309" r:id="rId4"/>
    <p:sldId id="311" r:id="rId5"/>
    <p:sldId id="363" r:id="rId6"/>
    <p:sldId id="310" r:id="rId7"/>
    <p:sldId id="365" r:id="rId8"/>
    <p:sldId id="366" r:id="rId9"/>
    <p:sldId id="367" r:id="rId10"/>
    <p:sldId id="368" r:id="rId11"/>
    <p:sldId id="376" r:id="rId12"/>
    <p:sldId id="375" r:id="rId13"/>
    <p:sldId id="370" r:id="rId14"/>
    <p:sldId id="371" r:id="rId15"/>
    <p:sldId id="373" r:id="rId16"/>
    <p:sldId id="372" r:id="rId17"/>
    <p:sldId id="377" r:id="rId18"/>
    <p:sldId id="374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joc8yIVULp6K+dfz3fr5kxV1yK+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-02" initials="P" lastIdx="4" clrIdx="0">
    <p:extLst>
      <p:ext uri="{19B8F6BF-5375-455C-9EA6-DF929625EA0E}">
        <p15:presenceInfo xmlns:p15="http://schemas.microsoft.com/office/powerpoint/2012/main" userId="PC-0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0000"/>
    <a:srgbClr val="7F7F7F"/>
    <a:srgbClr val="BA9872"/>
    <a:srgbClr val="D1A87A"/>
    <a:srgbClr val="47290F"/>
    <a:srgbClr val="FAB23C"/>
    <a:srgbClr val="F89D30"/>
    <a:srgbClr val="FB9027"/>
    <a:srgbClr val="5A37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6136" autoAdjust="0"/>
  </p:normalViewPr>
  <p:slideViewPr>
    <p:cSldViewPr snapToGrid="0">
      <p:cViewPr varScale="1">
        <p:scale>
          <a:sx n="106" d="100"/>
          <a:sy n="106" d="100"/>
        </p:scale>
        <p:origin x="630" y="108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340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08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5420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2136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5200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93946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8001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43394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7101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303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9375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9541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9324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5230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3422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5049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21549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789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6" r:id="rId4"/>
    <p:sldLayoutId id="2147483657" r:id="rId5"/>
    <p:sldLayoutId id="214748365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7F6F4F3A-DFBF-5FE7-7550-978F0CBF9E94}"/>
              </a:ext>
            </a:extLst>
          </p:cNvPr>
          <p:cNvSpPr/>
          <p:nvPr/>
        </p:nvSpPr>
        <p:spPr>
          <a:xfrm>
            <a:off x="4189813" y="714735"/>
            <a:ext cx="4011059" cy="401105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F36C124-7D0D-EE83-F4A7-44EDF1241F96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1BBC7C0-EE85-0A37-C5D3-B7422D1B647B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905DA8-8F9A-8279-C6F7-48DC77351EFF}"/>
              </a:ext>
            </a:extLst>
          </p:cNvPr>
          <p:cNvSpPr txBox="1"/>
          <p:nvPr/>
        </p:nvSpPr>
        <p:spPr>
          <a:xfrm>
            <a:off x="4487920" y="5219935"/>
            <a:ext cx="3414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5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PYG UI</a:t>
            </a:r>
            <a:endParaRPr lang="ko-KR" altLang="en-US" sz="5400" kern="1800" spc="1100" dirty="0">
              <a:solidFill>
                <a:schemeClr val="accent6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267EA7-B351-A9D2-51FB-2CB0BDC49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813" y="714735"/>
            <a:ext cx="4011059" cy="401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84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5" name="Picture 2">
            <a:extLst>
              <a:ext uri="{FF2B5EF4-FFF2-40B4-BE49-F238E27FC236}">
                <a16:creationId xmlns:a16="http://schemas.microsoft.com/office/drawing/2014/main" id="{5B47841F-31E3-BFED-F033-024DF386BC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8" t="10438" r="22663"/>
          <a:stretch/>
        </p:blipFill>
        <p:spPr bwMode="auto">
          <a:xfrm>
            <a:off x="652119" y="1602094"/>
            <a:ext cx="3628107" cy="3438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FF7525B-F833-3462-F990-CC0477392C28}"/>
              </a:ext>
            </a:extLst>
          </p:cNvPr>
          <p:cNvGrpSpPr/>
          <p:nvPr/>
        </p:nvGrpSpPr>
        <p:grpSpPr>
          <a:xfrm>
            <a:off x="4316373" y="1905639"/>
            <a:ext cx="2647775" cy="1304460"/>
            <a:chOff x="3957638" y="1338263"/>
            <a:chExt cx="1847460" cy="1252537"/>
          </a:xfrm>
          <a:solidFill>
            <a:srgbClr val="7F7F7F"/>
          </a:solidFill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B94FBD6-E4CD-F402-106C-76C4E3C3B8C1}"/>
                </a:ext>
              </a:extLst>
            </p:cNvPr>
            <p:cNvSpPr/>
            <p:nvPr/>
          </p:nvSpPr>
          <p:spPr>
            <a:xfrm>
              <a:off x="395763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공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격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28EABB7-A875-9398-4FDA-FE363E1FE2A0}"/>
                </a:ext>
              </a:extLst>
            </p:cNvPr>
            <p:cNvSpPr/>
            <p:nvPr/>
          </p:nvSpPr>
          <p:spPr>
            <a:xfrm>
              <a:off x="4586093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방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어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D7E589-0321-DE2A-9403-F57876C4E88E}"/>
                </a:ext>
              </a:extLst>
            </p:cNvPr>
            <p:cNvSpPr/>
            <p:nvPr/>
          </p:nvSpPr>
          <p:spPr>
            <a:xfrm>
              <a:off x="521454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원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DE69B7-5F9D-5702-9025-5059D8099A87}"/>
              </a:ext>
            </a:extLst>
          </p:cNvPr>
          <p:cNvSpPr/>
          <p:nvPr/>
        </p:nvSpPr>
        <p:spPr>
          <a:xfrm>
            <a:off x="4315575" y="1631839"/>
            <a:ext cx="2648572" cy="21510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캐릭터 생성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AD081B-501E-E878-AD27-C483B738A07A}"/>
              </a:ext>
            </a:extLst>
          </p:cNvPr>
          <p:cNvSpPr txBox="1"/>
          <p:nvPr/>
        </p:nvSpPr>
        <p:spPr>
          <a:xfrm>
            <a:off x="8279274" y="1514441"/>
            <a:ext cx="3912726" cy="3385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직업을 선택할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직업 선택은 중복으로 선택 가능하며 먼저 선택한 유저가 우선권을 가짐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준비를 누르게 되면 변경 불가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다시 누를 시 준비 해제 및 캐릭터 선택 가능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준비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(11p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스테이지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플레이어가 준비를 누르면 시작으로 변경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FAB35689-9203-E2F1-7C59-2DD01E691D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7E6C4514-9B90-8AF6-6B50-F8B833675DCD}"/>
              </a:ext>
            </a:extLst>
          </p:cNvPr>
          <p:cNvSpPr/>
          <p:nvPr/>
        </p:nvSpPr>
        <p:spPr>
          <a:xfrm>
            <a:off x="8274924" y="322920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15DAACD-E869-5C16-C14D-F536102E1AC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655294" y="1592819"/>
            <a:ext cx="3605176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314795" y="1594706"/>
            <a:ext cx="2667028" cy="16147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3E2C0B2-B189-F455-3D5F-17BE8806D4D7}"/>
              </a:ext>
            </a:extLst>
          </p:cNvPr>
          <p:cNvSpPr/>
          <p:nvPr/>
        </p:nvSpPr>
        <p:spPr>
          <a:xfrm>
            <a:off x="4177104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B9752C0-2417-C6F9-F9B5-8A2BB650AB5C}"/>
              </a:ext>
            </a:extLst>
          </p:cNvPr>
          <p:cNvSpPr/>
          <p:nvPr/>
        </p:nvSpPr>
        <p:spPr>
          <a:xfrm>
            <a:off x="5777172" y="4055851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CF6CDD8-B083-FC25-F0FA-BD05355382D6}"/>
              </a:ext>
            </a:extLst>
          </p:cNvPr>
          <p:cNvSpPr/>
          <p:nvPr/>
        </p:nvSpPr>
        <p:spPr>
          <a:xfrm>
            <a:off x="5090823" y="4583499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140C118-0AAD-FF52-A8F8-1CA2C04EEC2A}"/>
              </a:ext>
            </a:extLst>
          </p:cNvPr>
          <p:cNvSpPr/>
          <p:nvPr/>
        </p:nvSpPr>
        <p:spPr>
          <a:xfrm>
            <a:off x="4520620" y="3398193"/>
            <a:ext cx="1135858" cy="9985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이미지</a:t>
            </a:r>
          </a:p>
        </p:txBody>
      </p:sp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E4B3F8DB-87C5-DC69-8EE7-AC289043FDF7}"/>
              </a:ext>
            </a:extLst>
          </p:cNvPr>
          <p:cNvSpPr/>
          <p:nvPr/>
        </p:nvSpPr>
        <p:spPr>
          <a:xfrm>
            <a:off x="4313911" y="3314794"/>
            <a:ext cx="2667028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41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43E92F05-72ED-15A4-D871-00CB98C17A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76026" b="3162"/>
          <a:stretch/>
        </p:blipFill>
        <p:spPr bwMode="auto">
          <a:xfrm>
            <a:off x="650968" y="3853151"/>
            <a:ext cx="3605176" cy="1185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F5FE9990-817D-7875-06CF-BF0D278FDE15}"/>
              </a:ext>
            </a:extLst>
          </p:cNvPr>
          <p:cNvSpPr/>
          <p:nvPr/>
        </p:nvSpPr>
        <p:spPr>
          <a:xfrm>
            <a:off x="544355" y="375642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CF4AE89D-E86D-BFB6-B8DF-BB58C2D1B084}"/>
              </a:ext>
            </a:extLst>
          </p:cNvPr>
          <p:cNvSpPr/>
          <p:nvPr/>
        </p:nvSpPr>
        <p:spPr>
          <a:xfrm>
            <a:off x="4173460" y="319596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7AC6A7B1-ED5B-3753-1D74-B7CCCD4B7DE5}"/>
              </a:ext>
            </a:extLst>
          </p:cNvPr>
          <p:cNvSpPr/>
          <p:nvPr/>
        </p:nvSpPr>
        <p:spPr>
          <a:xfrm>
            <a:off x="8274923" y="34947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52083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FF7525B-F833-3462-F990-CC0477392C28}"/>
              </a:ext>
            </a:extLst>
          </p:cNvPr>
          <p:cNvGrpSpPr/>
          <p:nvPr/>
        </p:nvGrpSpPr>
        <p:grpSpPr>
          <a:xfrm>
            <a:off x="4316376" y="1905639"/>
            <a:ext cx="2647775" cy="1304460"/>
            <a:chOff x="3957638" y="1338263"/>
            <a:chExt cx="1847459" cy="1252537"/>
          </a:xfrm>
          <a:solidFill>
            <a:srgbClr val="7F7F7F"/>
          </a:solidFill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B94FBD6-E4CD-F402-106C-76C4E3C3B8C1}"/>
                </a:ext>
              </a:extLst>
            </p:cNvPr>
            <p:cNvSpPr/>
            <p:nvPr/>
          </p:nvSpPr>
          <p:spPr>
            <a:xfrm>
              <a:off x="395763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싱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28EABB7-A875-9398-4FDA-FE363E1FE2A0}"/>
                </a:ext>
              </a:extLst>
            </p:cNvPr>
            <p:cNvSpPr/>
            <p:nvPr/>
          </p:nvSpPr>
          <p:spPr>
            <a:xfrm>
              <a:off x="4586093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싱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D7E589-0321-DE2A-9403-F57876C4E88E}"/>
                </a:ext>
              </a:extLst>
            </p:cNvPr>
            <p:cNvSpPr/>
            <p:nvPr/>
          </p:nvSpPr>
          <p:spPr>
            <a:xfrm>
              <a:off x="5214547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싱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</p:grpSp>
      <p:pic>
        <p:nvPicPr>
          <p:cNvPr id="31" name="Picture 2">
            <a:extLst>
              <a:ext uri="{FF2B5EF4-FFF2-40B4-BE49-F238E27FC236}">
                <a16:creationId xmlns:a16="http://schemas.microsoft.com/office/drawing/2014/main" id="{F6817E29-EE89-5BBB-D8B3-BFFAA34D12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8" t="10438" r="22663"/>
          <a:stretch/>
        </p:blipFill>
        <p:spPr bwMode="auto">
          <a:xfrm>
            <a:off x="652119" y="1602094"/>
            <a:ext cx="3628107" cy="3438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DE69B7-5F9D-5702-9025-5059D8099A87}"/>
              </a:ext>
            </a:extLst>
          </p:cNvPr>
          <p:cNvSpPr/>
          <p:nvPr/>
        </p:nvSpPr>
        <p:spPr>
          <a:xfrm>
            <a:off x="4315575" y="1631839"/>
            <a:ext cx="2648572" cy="21510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캐릭터 생성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AD081B-501E-E878-AD27-C483B738A07A}"/>
              </a:ext>
            </a:extLst>
          </p:cNvPr>
          <p:cNvSpPr txBox="1"/>
          <p:nvPr/>
        </p:nvSpPr>
        <p:spPr>
          <a:xfrm>
            <a:off x="8279274" y="1514441"/>
            <a:ext cx="3912726" cy="2831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직업을 선택할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싱글형의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캐릭터가 다수 존재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준비를 누르게 되면 변경 불가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다시 누를 시 준비 해제 및 캐릭터 선택 가능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준비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(11p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스테이지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플레이어가 준비를 누르면 시작으로 변경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FAB35689-9203-E2F1-7C59-2DD01E691D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15DAACD-E869-5C16-C14D-F536102E1AC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655294" y="1592819"/>
            <a:ext cx="3605176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314795" y="1594706"/>
            <a:ext cx="2667028" cy="16147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3E2C0B2-B189-F455-3D5F-17BE8806D4D7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B9752C0-2417-C6F9-F9B5-8A2BB650AB5C}"/>
              </a:ext>
            </a:extLst>
          </p:cNvPr>
          <p:cNvSpPr/>
          <p:nvPr/>
        </p:nvSpPr>
        <p:spPr>
          <a:xfrm>
            <a:off x="5777172" y="4055851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CF6CDD8-B083-FC25-F0FA-BD05355382D6}"/>
              </a:ext>
            </a:extLst>
          </p:cNvPr>
          <p:cNvSpPr/>
          <p:nvPr/>
        </p:nvSpPr>
        <p:spPr>
          <a:xfrm>
            <a:off x="5090823" y="4583499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140C118-0AAD-FF52-A8F8-1CA2C04EEC2A}"/>
              </a:ext>
            </a:extLst>
          </p:cNvPr>
          <p:cNvSpPr/>
          <p:nvPr/>
        </p:nvSpPr>
        <p:spPr>
          <a:xfrm>
            <a:off x="4520620" y="3398193"/>
            <a:ext cx="1135858" cy="9985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이미지</a:t>
            </a:r>
          </a:p>
        </p:txBody>
      </p:sp>
      <p:pic>
        <p:nvPicPr>
          <p:cNvPr id="29" name="Picture 2" descr="배우기 | 정보">
            <a:extLst>
              <a:ext uri="{FF2B5EF4-FFF2-40B4-BE49-F238E27FC236}">
                <a16:creationId xmlns:a16="http://schemas.microsoft.com/office/drawing/2014/main" id="{60CD7BDC-2DE0-2EE3-C9CA-BD793255F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19" y="5113487"/>
            <a:ext cx="1804795" cy="1582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3E557D88-9E43-DEE4-06BE-58CC2895A7D5}"/>
              </a:ext>
            </a:extLst>
          </p:cNvPr>
          <p:cNvCxnSpPr>
            <a:stCxn id="29" idx="3"/>
            <a:endCxn id="28" idx="3"/>
          </p:cNvCxnSpPr>
          <p:nvPr/>
        </p:nvCxnSpPr>
        <p:spPr>
          <a:xfrm flipV="1">
            <a:off x="2456914" y="2557869"/>
            <a:ext cx="4507237" cy="3346988"/>
          </a:xfrm>
          <a:prstGeom prst="bentConnector3">
            <a:avLst>
              <a:gd name="adj1" fmla="val 112705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FA7B9E0-A7D1-656C-9B3B-B08F664755E5}"/>
              </a:ext>
            </a:extLst>
          </p:cNvPr>
          <p:cNvSpPr txBox="1"/>
          <p:nvPr/>
        </p:nvSpPr>
        <p:spPr>
          <a:xfrm>
            <a:off x="2551366" y="6004160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  <p:sp>
        <p:nvSpPr>
          <p:cNvPr id="43" name="Google Shape;112;p3">
            <a:extLst>
              <a:ext uri="{FF2B5EF4-FFF2-40B4-BE49-F238E27FC236}">
                <a16:creationId xmlns:a16="http://schemas.microsoft.com/office/drawing/2014/main" id="{90A48377-B0B3-9A2F-CBF4-7E9989A35235}"/>
              </a:ext>
            </a:extLst>
          </p:cNvPr>
          <p:cNvSpPr/>
          <p:nvPr/>
        </p:nvSpPr>
        <p:spPr>
          <a:xfrm>
            <a:off x="4313911" y="3314794"/>
            <a:ext cx="2667028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34DE943F-4045-BC3A-FE6A-FD3A2F4773C7}"/>
              </a:ext>
            </a:extLst>
          </p:cNvPr>
          <p:cNvSpPr/>
          <p:nvPr/>
        </p:nvSpPr>
        <p:spPr>
          <a:xfrm>
            <a:off x="6871511" y="320142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B32D2ACC-21B0-1064-15D3-7C13BFE318F6}"/>
              </a:ext>
            </a:extLst>
          </p:cNvPr>
          <p:cNvSpPr/>
          <p:nvPr/>
        </p:nvSpPr>
        <p:spPr>
          <a:xfrm>
            <a:off x="8271221" y="29647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b="1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967180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직사각형 49">
            <a:extLst>
              <a:ext uri="{FF2B5EF4-FFF2-40B4-BE49-F238E27FC236}">
                <a16:creationId xmlns:a16="http://schemas.microsoft.com/office/drawing/2014/main" id="{5FCEF80C-6DB7-21FA-D969-26147EE8C3E4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맵 선택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EE9BF21-E6A6-FA11-0158-59916053C391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10~11p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할 수 있는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이미지나 텍스트로 정보를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게임정보를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이미지나 텍스트로 정보를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설정을 저장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34A9F0D-0C4F-F2FC-B862-D7340E42D7CC}"/>
              </a:ext>
            </a:extLst>
          </p:cNvPr>
          <p:cNvGrpSpPr/>
          <p:nvPr/>
        </p:nvGrpSpPr>
        <p:grpSpPr>
          <a:xfrm>
            <a:off x="1117558" y="1845944"/>
            <a:ext cx="5402001" cy="2936425"/>
            <a:chOff x="653111" y="1590925"/>
            <a:chExt cx="6345244" cy="3449153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0FD0CC6-5221-35A8-8DCC-30DDDF174C6B}"/>
                </a:ext>
              </a:extLst>
            </p:cNvPr>
            <p:cNvSpPr/>
            <p:nvPr/>
          </p:nvSpPr>
          <p:spPr>
            <a:xfrm>
              <a:off x="655296" y="1594706"/>
              <a:ext cx="6326527" cy="3438902"/>
            </a:xfrm>
            <a:prstGeom prst="rect">
              <a:avLst/>
            </a:prstGeom>
            <a:solidFill>
              <a:srgbClr val="2C3C3A"/>
            </a:solidFill>
            <a:ln>
              <a:solidFill>
                <a:srgbClr val="2C3C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" name="Picture 4" descr="게임트릭스 - PC방 게임전문 리서치 서비스!">
              <a:extLst>
                <a:ext uri="{FF2B5EF4-FFF2-40B4-BE49-F238E27FC236}">
                  <a16:creationId xmlns:a16="http://schemas.microsoft.com/office/drawing/2014/main" id="{030840FA-42B3-3CC0-3C44-14AFD7761D5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0" t="15770" r="33057" b="78004"/>
            <a:stretch/>
          </p:blipFill>
          <p:spPr bwMode="auto">
            <a:xfrm>
              <a:off x="654204" y="1590925"/>
              <a:ext cx="6326526" cy="344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" descr="게임트릭스 - PC방 게임전문 리서치 서비스!">
              <a:extLst>
                <a:ext uri="{FF2B5EF4-FFF2-40B4-BE49-F238E27FC236}">
                  <a16:creationId xmlns:a16="http://schemas.microsoft.com/office/drawing/2014/main" id="{F9DA470C-6B1B-897D-C4DA-19D78292E8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0" t="21461" r="77173" b="22188"/>
            <a:stretch/>
          </p:blipFill>
          <p:spPr bwMode="auto">
            <a:xfrm>
              <a:off x="653111" y="1913343"/>
              <a:ext cx="1983409" cy="31183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Google Shape;112;p3">
              <a:extLst>
                <a:ext uri="{FF2B5EF4-FFF2-40B4-BE49-F238E27FC236}">
                  <a16:creationId xmlns:a16="http://schemas.microsoft.com/office/drawing/2014/main" id="{4C78FBD4-7C52-DAE6-AA9D-DD378BACC87A}"/>
                </a:ext>
              </a:extLst>
            </p:cNvPr>
            <p:cNvSpPr/>
            <p:nvPr/>
          </p:nvSpPr>
          <p:spPr>
            <a:xfrm>
              <a:off x="655294" y="1592819"/>
              <a:ext cx="1949325" cy="3438895"/>
            </a:xfrm>
            <a:prstGeom prst="rect">
              <a:avLst/>
            </a:prstGeom>
            <a:noFill/>
            <a:ln w="254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  <p:pic>
          <p:nvPicPr>
            <p:cNvPr id="43" name="Picture 4" descr="게임트릭스 - PC방 게임전문 리서치 서비스!">
              <a:extLst>
                <a:ext uri="{FF2B5EF4-FFF2-40B4-BE49-F238E27FC236}">
                  <a16:creationId xmlns:a16="http://schemas.microsoft.com/office/drawing/2014/main" id="{47557B90-BC1B-0FE5-BD8C-AF6216007F1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34" t="21461" r="21938" b="22188"/>
            <a:stretch/>
          </p:blipFill>
          <p:spPr bwMode="auto">
            <a:xfrm>
              <a:off x="2636520" y="1935459"/>
              <a:ext cx="4313402" cy="30962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E6F6834-2DF9-CB58-D4A2-9939FF024FF5}"/>
                </a:ext>
              </a:extLst>
            </p:cNvPr>
            <p:cNvSpPr/>
            <p:nvPr/>
          </p:nvSpPr>
          <p:spPr>
            <a:xfrm>
              <a:off x="2659396" y="4716805"/>
              <a:ext cx="4338959" cy="32327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선택</a:t>
              </a:r>
            </a:p>
          </p:txBody>
        </p:sp>
        <p:sp>
          <p:nvSpPr>
            <p:cNvPr id="45" name="Google Shape;112;p3">
              <a:extLst>
                <a:ext uri="{FF2B5EF4-FFF2-40B4-BE49-F238E27FC236}">
                  <a16:creationId xmlns:a16="http://schemas.microsoft.com/office/drawing/2014/main" id="{10D20047-A5C8-42F0-65E0-4907D042C7C6}"/>
                </a:ext>
              </a:extLst>
            </p:cNvPr>
            <p:cNvSpPr/>
            <p:nvPr/>
          </p:nvSpPr>
          <p:spPr>
            <a:xfrm>
              <a:off x="2644785" y="1594644"/>
              <a:ext cx="4335945" cy="3096256"/>
            </a:xfrm>
            <a:prstGeom prst="rect">
              <a:avLst/>
            </a:prstGeom>
            <a:noFill/>
            <a:ln w="254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  <p:sp>
          <p:nvSpPr>
            <p:cNvPr id="46" name="Google Shape;112;p3">
              <a:extLst>
                <a:ext uri="{FF2B5EF4-FFF2-40B4-BE49-F238E27FC236}">
                  <a16:creationId xmlns:a16="http://schemas.microsoft.com/office/drawing/2014/main" id="{0589FD16-4526-2C54-9D9F-0447D0855064}"/>
                </a:ext>
              </a:extLst>
            </p:cNvPr>
            <p:cNvSpPr/>
            <p:nvPr/>
          </p:nvSpPr>
          <p:spPr>
            <a:xfrm>
              <a:off x="2644474" y="4716805"/>
              <a:ext cx="4335446" cy="314909"/>
            </a:xfrm>
            <a:prstGeom prst="rect">
              <a:avLst/>
            </a:prstGeom>
            <a:noFill/>
            <a:ln w="254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</p:grpSp>
      <p:sp>
        <p:nvSpPr>
          <p:cNvPr id="52" name="Google Shape;112;p3">
            <a:extLst>
              <a:ext uri="{FF2B5EF4-FFF2-40B4-BE49-F238E27FC236}">
                <a16:creationId xmlns:a16="http://schemas.microsoft.com/office/drawing/2014/main" id="{CB5E609B-4B2D-F587-01A4-CCFF6979FBA8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FD2CBD7F-5BC1-6DCE-CDDD-3EC0E7788E7F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4" name="Google Shape;116;p3">
            <a:extLst>
              <a:ext uri="{FF2B5EF4-FFF2-40B4-BE49-F238E27FC236}">
                <a16:creationId xmlns:a16="http://schemas.microsoft.com/office/drawing/2014/main" id="{4DEE3A16-90AE-C451-5FD8-A38F8122F09B}"/>
              </a:ext>
            </a:extLst>
          </p:cNvPr>
          <p:cNvSpPr/>
          <p:nvPr/>
        </p:nvSpPr>
        <p:spPr>
          <a:xfrm>
            <a:off x="1001365" y="173704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65A3386E-5F8B-EA14-2389-4992A39BDC5A}"/>
              </a:ext>
            </a:extLst>
          </p:cNvPr>
          <p:cNvSpPr/>
          <p:nvPr/>
        </p:nvSpPr>
        <p:spPr>
          <a:xfrm>
            <a:off x="2709409" y="174383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6" name="Google Shape;116;p3">
            <a:extLst>
              <a:ext uri="{FF2B5EF4-FFF2-40B4-BE49-F238E27FC236}">
                <a16:creationId xmlns:a16="http://schemas.microsoft.com/office/drawing/2014/main" id="{00B530EE-0A57-B660-02D5-66FE17A1903B}"/>
              </a:ext>
            </a:extLst>
          </p:cNvPr>
          <p:cNvSpPr/>
          <p:nvPr/>
        </p:nvSpPr>
        <p:spPr>
          <a:xfrm>
            <a:off x="2702637" y="438931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3523E297-EDB7-31E4-32DC-822C59798AD8}"/>
              </a:ext>
            </a:extLst>
          </p:cNvPr>
          <p:cNvSpPr/>
          <p:nvPr/>
        </p:nvSpPr>
        <p:spPr>
          <a:xfrm>
            <a:off x="8274925" y="240445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116;p3">
            <a:extLst>
              <a:ext uri="{FF2B5EF4-FFF2-40B4-BE49-F238E27FC236}">
                <a16:creationId xmlns:a16="http://schemas.microsoft.com/office/drawing/2014/main" id="{4F7CBE98-33CF-80A3-E3C1-C1BBC87B50E0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5" name="Google Shape;116;p3">
            <a:extLst>
              <a:ext uri="{FF2B5EF4-FFF2-40B4-BE49-F238E27FC236}">
                <a16:creationId xmlns:a16="http://schemas.microsoft.com/office/drawing/2014/main" id="{C41838AC-CB54-8F18-58CA-9B6544933A97}"/>
              </a:ext>
            </a:extLst>
          </p:cNvPr>
          <p:cNvSpPr/>
          <p:nvPr/>
        </p:nvSpPr>
        <p:spPr>
          <a:xfrm>
            <a:off x="8274925" y="297329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116;p3">
            <a:extLst>
              <a:ext uri="{FF2B5EF4-FFF2-40B4-BE49-F238E27FC236}">
                <a16:creationId xmlns:a16="http://schemas.microsoft.com/office/drawing/2014/main" id="{C657528E-D893-6EC2-6409-90E37299F55F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23914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34119" y="160023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screenshot">
            <a:extLst>
              <a:ext uri="{FF2B5EF4-FFF2-40B4-BE49-F238E27FC236}">
                <a16:creationId xmlns:a16="http://schemas.microsoft.com/office/drawing/2014/main" id="{9CB5EC5B-D0E0-33BE-AED5-F2E6B8DCD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28" b="86647"/>
          <a:stretch/>
        </p:blipFill>
        <p:spPr bwMode="auto">
          <a:xfrm>
            <a:off x="3326809" y="4565239"/>
            <a:ext cx="2146032" cy="4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creenshot">
            <a:extLst>
              <a:ext uri="{FF2B5EF4-FFF2-40B4-BE49-F238E27FC236}">
                <a16:creationId xmlns:a16="http://schemas.microsoft.com/office/drawing/2014/main" id="{36E06331-A220-3EB6-CB5B-06A826D981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3797" y="3290193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FC823F64-C3C5-7E68-1CB9-9D2A95FB40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69827"/>
          <a:stretch/>
        </p:blipFill>
        <p:spPr bwMode="auto">
          <a:xfrm>
            <a:off x="637521" y="4017818"/>
            <a:ext cx="2143455" cy="101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creenshot">
            <a:extLst>
              <a:ext uri="{FF2B5EF4-FFF2-40B4-BE49-F238E27FC236}">
                <a16:creationId xmlns:a16="http://schemas.microsoft.com/office/drawing/2014/main" id="{4C02E6C1-46B0-BB3A-E2E5-BAE2C1829B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5989881" y="4681578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 descr="screenshot">
            <a:extLst>
              <a:ext uri="{FF2B5EF4-FFF2-40B4-BE49-F238E27FC236}">
                <a16:creationId xmlns:a16="http://schemas.microsoft.com/office/drawing/2014/main" id="{A9E31314-28BE-0A6B-18AD-BAF9F2E83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07947" y="4694181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2" descr="screenshot">
            <a:extLst>
              <a:ext uri="{FF2B5EF4-FFF2-40B4-BE49-F238E27FC236}">
                <a16:creationId xmlns:a16="http://schemas.microsoft.com/office/drawing/2014/main" id="{533947D5-D177-0612-EC1A-5DC4EB9E5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36329" y="4696254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6" descr="screenshot">
            <a:extLst>
              <a:ext uri="{FF2B5EF4-FFF2-40B4-BE49-F238E27FC236}">
                <a16:creationId xmlns:a16="http://schemas.microsoft.com/office/drawing/2014/main" id="{00033CAA-F078-3A34-8E0C-6D0C443CA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1779" y="3630000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F0E75C-93E2-A868-4E6A-BC2C899B3546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미니맵을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체력을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정령 스킬을 사용할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사용된 후에 흑백과 숫자로 쿨타임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아이템을 사용할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사용된 후에 흑백과 숫자로 쿨타임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1825A4C8-F835-A1CE-E4DA-F0667DB01A1B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063B6971-77AC-CBB0-3833-066077A9245A}"/>
              </a:ext>
            </a:extLst>
          </p:cNvPr>
          <p:cNvSpPr/>
          <p:nvPr/>
        </p:nvSpPr>
        <p:spPr>
          <a:xfrm>
            <a:off x="8274925" y="212395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0B48FF8D-B4C5-0841-57F1-23840B21CB9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" name="Picture 18" descr="돈스타브 투게더 초반 필수재료/템 공략">
            <a:extLst>
              <a:ext uri="{FF2B5EF4-FFF2-40B4-BE49-F238E27FC236}">
                <a16:creationId xmlns:a16="http://schemas.microsoft.com/office/drawing/2014/main" id="{DA4695D7-31D7-A4C8-4B4C-51BDADFF5C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48" t="5371" r="14332" b="77562"/>
          <a:stretch/>
        </p:blipFill>
        <p:spPr bwMode="auto">
          <a:xfrm>
            <a:off x="5240481" y="1596421"/>
            <a:ext cx="1743042" cy="99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7AA7EC01-7FC5-10F7-6E7E-3A3EEFDBEC4D}"/>
              </a:ext>
            </a:extLst>
          </p:cNvPr>
          <p:cNvSpPr/>
          <p:nvPr/>
        </p:nvSpPr>
        <p:spPr>
          <a:xfrm>
            <a:off x="5238781" y="1594706"/>
            <a:ext cx="1743042" cy="99491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F8C83A18-0200-AAD3-FC9D-0153E60A7EDC}"/>
              </a:ext>
            </a:extLst>
          </p:cNvPr>
          <p:cNvSpPr/>
          <p:nvPr/>
        </p:nvSpPr>
        <p:spPr>
          <a:xfrm>
            <a:off x="635820" y="4020499"/>
            <a:ext cx="2143455" cy="103278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2;p3">
            <a:extLst>
              <a:ext uri="{FF2B5EF4-FFF2-40B4-BE49-F238E27FC236}">
                <a16:creationId xmlns:a16="http://schemas.microsoft.com/office/drawing/2014/main" id="{DC01EC37-29FB-86C3-FF6C-8E32AC85AAE6}"/>
              </a:ext>
            </a:extLst>
          </p:cNvPr>
          <p:cNvSpPr/>
          <p:nvPr/>
        </p:nvSpPr>
        <p:spPr>
          <a:xfrm>
            <a:off x="3295729" y="4563523"/>
            <a:ext cx="2195140" cy="470083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8" name="Google Shape;112;p3">
            <a:extLst>
              <a:ext uri="{FF2B5EF4-FFF2-40B4-BE49-F238E27FC236}">
                <a16:creationId xmlns:a16="http://schemas.microsoft.com/office/drawing/2014/main" id="{C37EAA3F-B3DD-ECF0-8900-0048FE68307E}"/>
              </a:ext>
            </a:extLst>
          </p:cNvPr>
          <p:cNvSpPr/>
          <p:nvPr/>
        </p:nvSpPr>
        <p:spPr>
          <a:xfrm>
            <a:off x="5989881" y="4696257"/>
            <a:ext cx="986294" cy="33734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9" name="Google Shape;112;p3">
            <a:extLst>
              <a:ext uri="{FF2B5EF4-FFF2-40B4-BE49-F238E27FC236}">
                <a16:creationId xmlns:a16="http://schemas.microsoft.com/office/drawing/2014/main" id="{A783ACDA-2B0E-D0C1-A569-71CC57B2EF64}"/>
              </a:ext>
            </a:extLst>
          </p:cNvPr>
          <p:cNvSpPr/>
          <p:nvPr/>
        </p:nvSpPr>
        <p:spPr>
          <a:xfrm>
            <a:off x="6613797" y="3299505"/>
            <a:ext cx="360360" cy="67446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1B816B3F-CB1C-F127-C877-FEEB7FD84A27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1" name="Google Shape;116;p3">
            <a:extLst>
              <a:ext uri="{FF2B5EF4-FFF2-40B4-BE49-F238E27FC236}">
                <a16:creationId xmlns:a16="http://schemas.microsoft.com/office/drawing/2014/main" id="{74604849-CFC2-5A52-852B-E6119F63A0BC}"/>
              </a:ext>
            </a:extLst>
          </p:cNvPr>
          <p:cNvSpPr/>
          <p:nvPr/>
        </p:nvSpPr>
        <p:spPr>
          <a:xfrm>
            <a:off x="2663933" y="390759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23C6F0D1-2BE8-79CD-340F-008330FB8487}"/>
              </a:ext>
            </a:extLst>
          </p:cNvPr>
          <p:cNvSpPr/>
          <p:nvPr/>
        </p:nvSpPr>
        <p:spPr>
          <a:xfrm>
            <a:off x="3177835" y="445329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167697B1-1208-9882-D787-66F2677764E0}"/>
              </a:ext>
            </a:extLst>
          </p:cNvPr>
          <p:cNvSpPr/>
          <p:nvPr/>
        </p:nvSpPr>
        <p:spPr>
          <a:xfrm>
            <a:off x="5870513" y="457452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6;p3">
            <a:extLst>
              <a:ext uri="{FF2B5EF4-FFF2-40B4-BE49-F238E27FC236}">
                <a16:creationId xmlns:a16="http://schemas.microsoft.com/office/drawing/2014/main" id="{E82ED3FC-B2C5-9459-216B-8F1D73340C8B}"/>
              </a:ext>
            </a:extLst>
          </p:cNvPr>
          <p:cNvSpPr/>
          <p:nvPr/>
        </p:nvSpPr>
        <p:spPr>
          <a:xfrm>
            <a:off x="6520136" y="317996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FB41B537-249F-E8B6-5DDC-EB815C724C37}"/>
              </a:ext>
            </a:extLst>
          </p:cNvPr>
          <p:cNvSpPr/>
          <p:nvPr/>
        </p:nvSpPr>
        <p:spPr>
          <a:xfrm>
            <a:off x="8274925" y="238951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10B78D60-2FFA-411E-8937-FFC44CB44F82}"/>
              </a:ext>
            </a:extLst>
          </p:cNvPr>
          <p:cNvSpPr/>
          <p:nvPr/>
        </p:nvSpPr>
        <p:spPr>
          <a:xfrm>
            <a:off x="8280298" y="295951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9224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screenshot">
            <a:extLst>
              <a:ext uri="{FF2B5EF4-FFF2-40B4-BE49-F238E27FC236}">
                <a16:creationId xmlns:a16="http://schemas.microsoft.com/office/drawing/2014/main" id="{9CB5EC5B-D0E0-33BE-AED5-F2E6B8DCD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28" b="86647"/>
          <a:stretch/>
        </p:blipFill>
        <p:spPr bwMode="auto">
          <a:xfrm>
            <a:off x="3326809" y="4565239"/>
            <a:ext cx="2146032" cy="4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screenshot">
            <a:extLst>
              <a:ext uri="{FF2B5EF4-FFF2-40B4-BE49-F238E27FC236}">
                <a16:creationId xmlns:a16="http://schemas.microsoft.com/office/drawing/2014/main" id="{68753AD5-6F8E-4EAF-14BA-1BBAEAE478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3797" y="3290193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2" descr="screenshot">
            <a:extLst>
              <a:ext uri="{FF2B5EF4-FFF2-40B4-BE49-F238E27FC236}">
                <a16:creationId xmlns:a16="http://schemas.microsoft.com/office/drawing/2014/main" id="{0B2D5E6B-C452-4D0B-8451-E8023C7185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5989881" y="4681578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2" descr="screenshot">
            <a:extLst>
              <a:ext uri="{FF2B5EF4-FFF2-40B4-BE49-F238E27FC236}">
                <a16:creationId xmlns:a16="http://schemas.microsoft.com/office/drawing/2014/main" id="{9D41AAB6-EFBE-D2DB-F2BB-713B81F062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07947" y="4694181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2" descr="screenshot">
            <a:extLst>
              <a:ext uri="{FF2B5EF4-FFF2-40B4-BE49-F238E27FC236}">
                <a16:creationId xmlns:a16="http://schemas.microsoft.com/office/drawing/2014/main" id="{5EE08D0D-D8A5-3BF6-F8EE-96836B443F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36329" y="4696254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 descr="screenshot">
            <a:extLst>
              <a:ext uri="{FF2B5EF4-FFF2-40B4-BE49-F238E27FC236}">
                <a16:creationId xmlns:a16="http://schemas.microsoft.com/office/drawing/2014/main" id="{98314629-C81F-2C49-5DDD-7CAC280BFF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1779" y="3630000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2" descr="screenshot">
            <a:extLst>
              <a:ext uri="{FF2B5EF4-FFF2-40B4-BE49-F238E27FC236}">
                <a16:creationId xmlns:a16="http://schemas.microsoft.com/office/drawing/2014/main" id="{D856914F-DD71-37D9-D801-192EDDD5CC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5989881" y="4357330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2" descr="screenshot">
            <a:extLst>
              <a:ext uri="{FF2B5EF4-FFF2-40B4-BE49-F238E27FC236}">
                <a16:creationId xmlns:a16="http://schemas.microsoft.com/office/drawing/2014/main" id="{244E4D9C-3909-B424-0148-DC0253A14A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07947" y="4369933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2" descr="screenshot">
            <a:extLst>
              <a:ext uri="{FF2B5EF4-FFF2-40B4-BE49-F238E27FC236}">
                <a16:creationId xmlns:a16="http://schemas.microsoft.com/office/drawing/2014/main" id="{4FFDF5C4-B162-4EE3-C258-D9AB34C04B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36329" y="4372006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7D86C34-F324-F32D-FB08-A4F383F40753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제거하고 정령 스킬을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개로 변경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78A197AE-7B51-8A48-5E6C-C3EA3A0FE0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5" name="Picture 18" descr="돈스타브 투게더 초반 필수재료/템 공략">
            <a:extLst>
              <a:ext uri="{FF2B5EF4-FFF2-40B4-BE49-F238E27FC236}">
                <a16:creationId xmlns:a16="http://schemas.microsoft.com/office/drawing/2014/main" id="{AF16F537-4679-5766-A35C-955C7F5281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48" t="5371" r="14332" b="77562"/>
          <a:stretch/>
        </p:blipFill>
        <p:spPr bwMode="auto">
          <a:xfrm>
            <a:off x="5240481" y="1596421"/>
            <a:ext cx="1743042" cy="99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E9CB37CD-EC35-1B99-C4C0-572396E4F8F2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44A38161-149B-DD02-B86D-5E5EA23696DA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8006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7A83979-2B06-0EF8-4FC9-DDDFDF5E69BD}"/>
              </a:ext>
            </a:extLst>
          </p:cNvPr>
          <p:cNvSpPr/>
          <p:nvPr/>
        </p:nvSpPr>
        <p:spPr>
          <a:xfrm>
            <a:off x="2559434" y="2127899"/>
            <a:ext cx="2521187" cy="681258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Victory</a:t>
            </a:r>
            <a:endParaRPr lang="ko-KR" altLang="en-US" sz="4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승리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46EE5DD-4C19-FB34-D8A1-AE6BFFE049BE}"/>
              </a:ext>
            </a:extLst>
          </p:cNvPr>
          <p:cNvSpPr/>
          <p:nvPr/>
        </p:nvSpPr>
        <p:spPr>
          <a:xfrm>
            <a:off x="2559434" y="2809158"/>
            <a:ext cx="2521187" cy="1572342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999890E8-DFEC-19D9-0EB6-04DB2BB6952C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1BF8EFCD-61A9-B825-5162-1F641CA5902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08F977-0626-986B-6D1D-351B687E504E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13~14p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간단하게 구현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멀티일 경우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방으로 이동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14F4CF1F-1699-40A0-DD59-0897E9BD13F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892ADD5A-A73E-9310-A1F5-86E629516544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BBAB753F-695B-1563-FEE8-BCA3E2AB6289}"/>
              </a:ext>
            </a:extLst>
          </p:cNvPr>
          <p:cNvSpPr/>
          <p:nvPr/>
        </p:nvSpPr>
        <p:spPr>
          <a:xfrm>
            <a:off x="8274925" y="24227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C59E35A9-035D-3503-67B7-FA34395E1889}"/>
              </a:ext>
            </a:extLst>
          </p:cNvPr>
          <p:cNvSpPr/>
          <p:nvPr/>
        </p:nvSpPr>
        <p:spPr>
          <a:xfrm>
            <a:off x="2559434" y="2126681"/>
            <a:ext cx="2521187" cy="130232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4AEA8267-E84D-2EA2-D478-0374FE5E8A30}"/>
              </a:ext>
            </a:extLst>
          </p:cNvPr>
          <p:cNvSpPr/>
          <p:nvPr/>
        </p:nvSpPr>
        <p:spPr>
          <a:xfrm>
            <a:off x="2438740" y="20215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8" name="Google Shape;112;p3">
            <a:extLst>
              <a:ext uri="{FF2B5EF4-FFF2-40B4-BE49-F238E27FC236}">
                <a16:creationId xmlns:a16="http://schemas.microsoft.com/office/drawing/2014/main" id="{465B1C25-596B-590A-7317-983886C31F79}"/>
              </a:ext>
            </a:extLst>
          </p:cNvPr>
          <p:cNvSpPr/>
          <p:nvPr/>
        </p:nvSpPr>
        <p:spPr>
          <a:xfrm>
            <a:off x="2559434" y="3531808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9" name="Google Shape;116;p3">
            <a:extLst>
              <a:ext uri="{FF2B5EF4-FFF2-40B4-BE49-F238E27FC236}">
                <a16:creationId xmlns:a16="http://schemas.microsoft.com/office/drawing/2014/main" id="{0C52E49D-DE62-EDC2-C236-6F5F4AD854A2}"/>
              </a:ext>
            </a:extLst>
          </p:cNvPr>
          <p:cNvSpPr/>
          <p:nvPr/>
        </p:nvSpPr>
        <p:spPr>
          <a:xfrm>
            <a:off x="2438740" y="34266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31" name="Picture 2" descr="screenshot">
            <a:extLst>
              <a:ext uri="{FF2B5EF4-FFF2-40B4-BE49-F238E27FC236}">
                <a16:creationId xmlns:a16="http://schemas.microsoft.com/office/drawing/2014/main" id="{F09A29EE-4F96-1854-E261-DC9B1B03B6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6" t="65748" r="55060" b="21843"/>
          <a:stretch/>
        </p:blipFill>
        <p:spPr bwMode="auto">
          <a:xfrm>
            <a:off x="3511356" y="3664953"/>
            <a:ext cx="614403" cy="601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screenshot">
            <a:extLst>
              <a:ext uri="{FF2B5EF4-FFF2-40B4-BE49-F238E27FC236}">
                <a16:creationId xmlns:a16="http://schemas.microsoft.com/office/drawing/2014/main" id="{EA8DCA44-A9EA-310E-CF4A-79D900591B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6" t="48465" r="34685" b="45068"/>
          <a:stretch/>
        </p:blipFill>
        <p:spPr bwMode="auto">
          <a:xfrm>
            <a:off x="2807806" y="2891975"/>
            <a:ext cx="1967184" cy="25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756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패배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445605A-2560-070C-6337-AFA86D959F1E}"/>
              </a:ext>
            </a:extLst>
          </p:cNvPr>
          <p:cNvSpPr/>
          <p:nvPr/>
        </p:nvSpPr>
        <p:spPr>
          <a:xfrm>
            <a:off x="2559434" y="2127899"/>
            <a:ext cx="2521187" cy="681258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Lose</a:t>
            </a:r>
            <a:endParaRPr lang="ko-KR" altLang="en-US" sz="4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7BCD980-4530-1A71-ABD7-F7529BE38DE5}"/>
              </a:ext>
            </a:extLst>
          </p:cNvPr>
          <p:cNvSpPr/>
          <p:nvPr/>
        </p:nvSpPr>
        <p:spPr>
          <a:xfrm>
            <a:off x="2559434" y="2809158"/>
            <a:ext cx="2521187" cy="1572342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Picture 2" descr="screenshot">
            <a:extLst>
              <a:ext uri="{FF2B5EF4-FFF2-40B4-BE49-F238E27FC236}">
                <a16:creationId xmlns:a16="http://schemas.microsoft.com/office/drawing/2014/main" id="{655150F1-F8AD-9982-7884-518C71B06B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6" t="48465" r="34685" b="45068"/>
          <a:stretch/>
        </p:blipFill>
        <p:spPr bwMode="auto">
          <a:xfrm>
            <a:off x="2807806" y="2891975"/>
            <a:ext cx="1967184" cy="25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CDF6FD42-8B28-2F9E-7F92-FCF4BBFBE31E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F302E434-CA4C-4570-E3A3-605C9FCFA4C6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7" name="Google Shape;112;p3">
            <a:extLst>
              <a:ext uri="{FF2B5EF4-FFF2-40B4-BE49-F238E27FC236}">
                <a16:creationId xmlns:a16="http://schemas.microsoft.com/office/drawing/2014/main" id="{04F3D864-358A-DDD0-25CE-A46976F195B3}"/>
              </a:ext>
            </a:extLst>
          </p:cNvPr>
          <p:cNvSpPr/>
          <p:nvPr/>
        </p:nvSpPr>
        <p:spPr>
          <a:xfrm>
            <a:off x="2559434" y="2126681"/>
            <a:ext cx="2521187" cy="130232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8" name="Google Shape;116;p3">
            <a:extLst>
              <a:ext uri="{FF2B5EF4-FFF2-40B4-BE49-F238E27FC236}">
                <a16:creationId xmlns:a16="http://schemas.microsoft.com/office/drawing/2014/main" id="{72D37835-5E0D-1833-F5D7-C958050AC09A}"/>
              </a:ext>
            </a:extLst>
          </p:cNvPr>
          <p:cNvSpPr/>
          <p:nvPr/>
        </p:nvSpPr>
        <p:spPr>
          <a:xfrm>
            <a:off x="2438740" y="20215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9" name="Google Shape;112;p3">
            <a:extLst>
              <a:ext uri="{FF2B5EF4-FFF2-40B4-BE49-F238E27FC236}">
                <a16:creationId xmlns:a16="http://schemas.microsoft.com/office/drawing/2014/main" id="{5E4E3F77-0C3F-C18D-C17F-9CF4B9039161}"/>
              </a:ext>
            </a:extLst>
          </p:cNvPr>
          <p:cNvSpPr/>
          <p:nvPr/>
        </p:nvSpPr>
        <p:spPr>
          <a:xfrm>
            <a:off x="2559434" y="3531808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DC449FB5-D2F5-693C-1063-4FC4727EF4E6}"/>
              </a:ext>
            </a:extLst>
          </p:cNvPr>
          <p:cNvSpPr/>
          <p:nvPr/>
        </p:nvSpPr>
        <p:spPr>
          <a:xfrm>
            <a:off x="2438740" y="34266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AD4E79-334E-1BC1-BE4C-DB0F617B5EA2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패배창을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13~14p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패배를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간단하게 구현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멀티일 경우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방으로 이동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DBEB0C87-5E71-2B9C-298D-0C2EB320C5BB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52D43CA1-25D0-6B3A-0866-7700401AF75D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AF9F488-5FCD-644D-0B21-6889E726CAAF}"/>
              </a:ext>
            </a:extLst>
          </p:cNvPr>
          <p:cNvSpPr/>
          <p:nvPr/>
        </p:nvSpPr>
        <p:spPr>
          <a:xfrm>
            <a:off x="8274925" y="24227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6" name="Picture 2" descr="screenshot">
            <a:extLst>
              <a:ext uri="{FF2B5EF4-FFF2-40B4-BE49-F238E27FC236}">
                <a16:creationId xmlns:a16="http://schemas.microsoft.com/office/drawing/2014/main" id="{03E20AEC-CE8E-46A0-8B99-29F03A68F4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6" t="65748" r="55060" b="21843"/>
          <a:stretch/>
        </p:blipFill>
        <p:spPr bwMode="auto">
          <a:xfrm>
            <a:off x="3511356" y="3664953"/>
            <a:ext cx="614403" cy="601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095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결과 창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008F977-0626-986B-6D1D-351B687E504E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결과를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승리 또는 패배를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고른 캐릭터를 이미지로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 및 로비로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로비로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(10p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14F4CF1F-1699-40A0-DD59-0897E9BD13F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BBAB753F-695B-1563-FEE8-BCA3E2AB6289}"/>
              </a:ext>
            </a:extLst>
          </p:cNvPr>
          <p:cNvSpPr/>
          <p:nvPr/>
        </p:nvSpPr>
        <p:spPr>
          <a:xfrm>
            <a:off x="8269881" y="21290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960B03B-05D6-8833-E1F3-33AF6354857D}"/>
              </a:ext>
            </a:extLst>
          </p:cNvPr>
          <p:cNvSpPr/>
          <p:nvPr/>
        </p:nvSpPr>
        <p:spPr>
          <a:xfrm>
            <a:off x="660400" y="1610724"/>
            <a:ext cx="6321423" cy="37802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패배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E9014FF-3B4A-0ACE-923F-50776EC46D96}"/>
              </a:ext>
            </a:extLst>
          </p:cNvPr>
          <p:cNvSpPr/>
          <p:nvPr/>
        </p:nvSpPr>
        <p:spPr>
          <a:xfrm>
            <a:off x="660401" y="2078835"/>
            <a:ext cx="6321422" cy="18413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캐릭터 이미지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EDE8E11-CC08-D594-6742-088D97BF31BF}"/>
              </a:ext>
            </a:extLst>
          </p:cNvPr>
          <p:cNvSpPr/>
          <p:nvPr/>
        </p:nvSpPr>
        <p:spPr>
          <a:xfrm>
            <a:off x="4491823" y="4591854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D0C27BA-23E6-A0F1-2B34-155EF1A0C26E}"/>
              </a:ext>
            </a:extLst>
          </p:cNvPr>
          <p:cNvSpPr/>
          <p:nvPr/>
        </p:nvSpPr>
        <p:spPr>
          <a:xfrm>
            <a:off x="5736823" y="4591854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로비로</a:t>
            </a:r>
          </a:p>
        </p:txBody>
      </p:sp>
      <p:pic>
        <p:nvPicPr>
          <p:cNvPr id="54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CF72127C-4422-B2D2-D3BC-AA186B9E92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72001" b="3162"/>
          <a:stretch/>
        </p:blipFill>
        <p:spPr bwMode="auto">
          <a:xfrm>
            <a:off x="653597" y="3965942"/>
            <a:ext cx="3721881" cy="1047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999890E8-DFEC-19D9-0EB6-04DB2BB6952C}"/>
              </a:ext>
            </a:extLst>
          </p:cNvPr>
          <p:cNvSpPr/>
          <p:nvPr/>
        </p:nvSpPr>
        <p:spPr>
          <a:xfrm>
            <a:off x="655293" y="1592820"/>
            <a:ext cx="6328229" cy="41194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1BF8EFCD-61A9-B825-5162-1F641CA5902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6" name="Google Shape;112;p3">
            <a:extLst>
              <a:ext uri="{FF2B5EF4-FFF2-40B4-BE49-F238E27FC236}">
                <a16:creationId xmlns:a16="http://schemas.microsoft.com/office/drawing/2014/main" id="{284E0143-F030-1C0B-CD52-8325F7C9814D}"/>
              </a:ext>
            </a:extLst>
          </p:cNvPr>
          <p:cNvSpPr/>
          <p:nvPr/>
        </p:nvSpPr>
        <p:spPr>
          <a:xfrm>
            <a:off x="661337" y="2059101"/>
            <a:ext cx="6328229" cy="184131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7" name="Google Shape;116;p3">
            <a:extLst>
              <a:ext uri="{FF2B5EF4-FFF2-40B4-BE49-F238E27FC236}">
                <a16:creationId xmlns:a16="http://schemas.microsoft.com/office/drawing/2014/main" id="{3D7BE622-0C64-4466-61FC-4CA46FB0F31D}"/>
              </a:ext>
            </a:extLst>
          </p:cNvPr>
          <p:cNvSpPr/>
          <p:nvPr/>
        </p:nvSpPr>
        <p:spPr>
          <a:xfrm>
            <a:off x="544055" y="19562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2572F9B3-6EB4-0F1A-B477-C9576FC243D5}"/>
              </a:ext>
            </a:extLst>
          </p:cNvPr>
          <p:cNvSpPr/>
          <p:nvPr/>
        </p:nvSpPr>
        <p:spPr>
          <a:xfrm>
            <a:off x="653595" y="3984624"/>
            <a:ext cx="3715208" cy="107504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2;p3">
            <a:extLst>
              <a:ext uri="{FF2B5EF4-FFF2-40B4-BE49-F238E27FC236}">
                <a16:creationId xmlns:a16="http://schemas.microsoft.com/office/drawing/2014/main" id="{977692E2-AD59-B5DF-4F87-02D18E643EF6}"/>
              </a:ext>
            </a:extLst>
          </p:cNvPr>
          <p:cNvSpPr/>
          <p:nvPr/>
        </p:nvSpPr>
        <p:spPr>
          <a:xfrm>
            <a:off x="4433864" y="4516582"/>
            <a:ext cx="2464834" cy="49007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0" name="Google Shape;116;p3">
            <a:extLst>
              <a:ext uri="{FF2B5EF4-FFF2-40B4-BE49-F238E27FC236}">
                <a16:creationId xmlns:a16="http://schemas.microsoft.com/office/drawing/2014/main" id="{85FA972B-4D70-5ABE-CE1D-F20756D741C7}"/>
              </a:ext>
            </a:extLst>
          </p:cNvPr>
          <p:cNvSpPr/>
          <p:nvPr/>
        </p:nvSpPr>
        <p:spPr>
          <a:xfrm>
            <a:off x="539707" y="388399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1" name="Google Shape;116;p3">
            <a:extLst>
              <a:ext uri="{FF2B5EF4-FFF2-40B4-BE49-F238E27FC236}">
                <a16:creationId xmlns:a16="http://schemas.microsoft.com/office/drawing/2014/main" id="{E12EA48D-5DC7-B564-9C39-7A9680926EC7}"/>
              </a:ext>
            </a:extLst>
          </p:cNvPr>
          <p:cNvSpPr/>
          <p:nvPr/>
        </p:nvSpPr>
        <p:spPr>
          <a:xfrm>
            <a:off x="4317848" y="441224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2" name="Google Shape;116;p3">
            <a:extLst>
              <a:ext uri="{FF2B5EF4-FFF2-40B4-BE49-F238E27FC236}">
                <a16:creationId xmlns:a16="http://schemas.microsoft.com/office/drawing/2014/main" id="{81A39485-DB83-5156-95BB-57D6A2635FDA}"/>
              </a:ext>
            </a:extLst>
          </p:cNvPr>
          <p:cNvSpPr/>
          <p:nvPr/>
        </p:nvSpPr>
        <p:spPr>
          <a:xfrm>
            <a:off x="8269881" y="26932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116;p3">
            <a:extLst>
              <a:ext uri="{FF2B5EF4-FFF2-40B4-BE49-F238E27FC236}">
                <a16:creationId xmlns:a16="http://schemas.microsoft.com/office/drawing/2014/main" id="{C415282D-F6AF-AB60-6328-78B617F75EED}"/>
              </a:ext>
            </a:extLst>
          </p:cNvPr>
          <p:cNvSpPr/>
          <p:nvPr/>
        </p:nvSpPr>
        <p:spPr>
          <a:xfrm>
            <a:off x="8269880" y="24111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966182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18</a:t>
            </a:fld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86D8D4D-B9DC-C078-D567-7AD1C94023A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4316FDB-FE18-1187-4CD5-AF573664F3B7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B877B2-55B8-FC84-932D-A4227569036C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메모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5AD1023-666B-B760-1A1F-319F9F56FB82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428BBD7-EEC2-21AE-5423-DB15CAFF087E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AE08D8-2073-0C1E-93FD-392BBE20E27B}"/>
              </a:ext>
            </a:extLst>
          </p:cNvPr>
          <p:cNvSpPr txBox="1"/>
          <p:nvPr/>
        </p:nvSpPr>
        <p:spPr>
          <a:xfrm>
            <a:off x="1242588" y="1652279"/>
            <a:ext cx="61065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https://assetstore.unity.com/packages/2d/gui/icons/old-wood-ui-111940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39801D5-5F23-10A2-930E-159B4604338A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에셋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링크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448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86D8D4D-B9DC-C078-D567-7AD1C94023A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4316FDB-FE18-1187-4CD5-AF573664F3B7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B877B2-55B8-FC84-932D-A4227569036C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목차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5AD1023-666B-B760-1A1F-319F9F56FB82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428BBD7-EEC2-21AE-5423-DB15CAFF087E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5F79584-7804-4D8E-57E4-AA157D04D3C6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메인 플로우를 참고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D2231ADA-9A00-79CD-DDB1-B86A1BCEB64D}"/>
              </a:ext>
            </a:extLst>
          </p:cNvPr>
          <p:cNvGrpSpPr/>
          <p:nvPr/>
        </p:nvGrpSpPr>
        <p:grpSpPr>
          <a:xfrm>
            <a:off x="679577" y="1591214"/>
            <a:ext cx="7242205" cy="1862115"/>
            <a:chOff x="679576" y="2061989"/>
            <a:chExt cx="7606776" cy="1955853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4A5BAE6C-1BEB-7E98-C532-6FBBEA779DC4}"/>
                </a:ext>
              </a:extLst>
            </p:cNvPr>
            <p:cNvSpPr/>
            <p:nvPr/>
          </p:nvSpPr>
          <p:spPr>
            <a:xfrm>
              <a:off x="1781758" y="2755173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메인 메뉴</a:t>
              </a: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799A611-4993-5577-0DCB-AB3560391E82}"/>
                </a:ext>
              </a:extLst>
            </p:cNvPr>
            <p:cNvSpPr/>
            <p:nvPr/>
          </p:nvSpPr>
          <p:spPr>
            <a:xfrm>
              <a:off x="2883940" y="2755173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멀티 플레이</a:t>
              </a:r>
            </a:p>
          </p:txBody>
        </p:sp>
        <p:cxnSp>
          <p:nvCxnSpPr>
            <p:cNvPr id="56" name="직선 화살표 연결선 77">
              <a:extLst>
                <a:ext uri="{FF2B5EF4-FFF2-40B4-BE49-F238E27FC236}">
                  <a16:creationId xmlns:a16="http://schemas.microsoft.com/office/drawing/2014/main" id="{AAD255B6-1514-5635-F92F-0FDE10A77506}"/>
                </a:ext>
              </a:extLst>
            </p:cNvPr>
            <p:cNvCxnSpPr>
              <a:cxnSpLocks/>
              <a:stCxn id="70" idx="1"/>
              <a:endCxn id="69" idx="3"/>
            </p:cNvCxnSpPr>
            <p:nvPr/>
          </p:nvCxnSpPr>
          <p:spPr>
            <a:xfrm flipH="1">
              <a:off x="4979808" y="2991472"/>
              <a:ext cx="10849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7B577230-9DD2-B3B5-0A6D-5991A5AEC89C}"/>
                </a:ext>
              </a:extLst>
            </p:cNvPr>
            <p:cNvSpPr/>
            <p:nvPr/>
          </p:nvSpPr>
          <p:spPr>
            <a:xfrm>
              <a:off x="1781757" y="2061989"/>
              <a:ext cx="993686" cy="238961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게임 시작</a:t>
              </a:r>
            </a:p>
          </p:txBody>
        </p:sp>
        <p:cxnSp>
          <p:nvCxnSpPr>
            <p:cNvPr id="58" name="직선 화살표 연결선 77">
              <a:extLst>
                <a:ext uri="{FF2B5EF4-FFF2-40B4-BE49-F238E27FC236}">
                  <a16:creationId xmlns:a16="http://schemas.microsoft.com/office/drawing/2014/main" id="{2ECD8C08-B84F-C8B6-37AE-32E093D021DB}"/>
                </a:ext>
              </a:extLst>
            </p:cNvPr>
            <p:cNvCxnSpPr>
              <a:cxnSpLocks/>
              <a:stCxn id="54" idx="0"/>
              <a:endCxn id="57" idx="2"/>
            </p:cNvCxnSpPr>
            <p:nvPr/>
          </p:nvCxnSpPr>
          <p:spPr>
            <a:xfrm flipH="1" flipV="1">
              <a:off x="2278600" y="2300950"/>
              <a:ext cx="1" cy="454223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E5C610BD-8755-ED6B-7609-3231CA1BFEC4}"/>
                </a:ext>
              </a:extLst>
            </p:cNvPr>
            <p:cNvSpPr/>
            <p:nvPr/>
          </p:nvSpPr>
          <p:spPr>
            <a:xfrm>
              <a:off x="2900816" y="3545245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싱글 플레이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B5846ED7-DEAD-713A-1FD8-1EB6E7AD8BF6}"/>
                </a:ext>
              </a:extLst>
            </p:cNvPr>
            <p:cNvSpPr/>
            <p:nvPr/>
          </p:nvSpPr>
          <p:spPr>
            <a:xfrm>
              <a:off x="679576" y="2755173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설정</a:t>
              </a:r>
            </a:p>
          </p:txBody>
        </p:sp>
        <p:cxnSp>
          <p:nvCxnSpPr>
            <p:cNvPr id="61" name="연결선: 꺾임 60">
              <a:extLst>
                <a:ext uri="{FF2B5EF4-FFF2-40B4-BE49-F238E27FC236}">
                  <a16:creationId xmlns:a16="http://schemas.microsoft.com/office/drawing/2014/main" id="{C2D00E21-2367-59C7-C7B1-617190675234}"/>
                </a:ext>
              </a:extLst>
            </p:cNvPr>
            <p:cNvCxnSpPr>
              <a:cxnSpLocks/>
              <a:stCxn id="54" idx="2"/>
              <a:endCxn id="59" idx="1"/>
            </p:cNvCxnSpPr>
            <p:nvPr/>
          </p:nvCxnSpPr>
          <p:spPr>
            <a:xfrm rot="16200000" flipH="1">
              <a:off x="2312821" y="3193549"/>
              <a:ext cx="553774" cy="622215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77">
              <a:extLst>
                <a:ext uri="{FF2B5EF4-FFF2-40B4-BE49-F238E27FC236}">
                  <a16:creationId xmlns:a16="http://schemas.microsoft.com/office/drawing/2014/main" id="{A53C55C8-EB0F-6316-3797-32964A1A9632}"/>
                </a:ext>
              </a:extLst>
            </p:cNvPr>
            <p:cNvCxnSpPr>
              <a:cxnSpLocks/>
              <a:stCxn id="60" idx="3"/>
              <a:endCxn id="54" idx="1"/>
            </p:cNvCxnSpPr>
            <p:nvPr/>
          </p:nvCxnSpPr>
          <p:spPr>
            <a:xfrm>
              <a:off x="1673262" y="2991472"/>
              <a:ext cx="10849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화살표 연결선 77">
              <a:extLst>
                <a:ext uri="{FF2B5EF4-FFF2-40B4-BE49-F238E27FC236}">
                  <a16:creationId xmlns:a16="http://schemas.microsoft.com/office/drawing/2014/main" id="{6714965A-E730-C91C-3D8D-00DADD58274B}"/>
                </a:ext>
              </a:extLst>
            </p:cNvPr>
            <p:cNvCxnSpPr>
              <a:cxnSpLocks/>
              <a:stCxn id="55" idx="1"/>
              <a:endCxn id="54" idx="3"/>
            </p:cNvCxnSpPr>
            <p:nvPr/>
          </p:nvCxnSpPr>
          <p:spPr>
            <a:xfrm flipH="1">
              <a:off x="2775444" y="2991472"/>
              <a:ext cx="10849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CC229E6D-9D5E-F53F-D56E-44B933E9B4E0}"/>
                </a:ext>
              </a:extLst>
            </p:cNvPr>
            <p:cNvSpPr/>
            <p:nvPr/>
          </p:nvSpPr>
          <p:spPr>
            <a:xfrm>
              <a:off x="3992512" y="3545245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싱글 방</a:t>
              </a: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1DB9EB71-4D9A-3A4E-DDE9-425324388386}"/>
                </a:ext>
              </a:extLst>
            </p:cNvPr>
            <p:cNvSpPr/>
            <p:nvPr/>
          </p:nvSpPr>
          <p:spPr>
            <a:xfrm>
              <a:off x="5084208" y="3538659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스테이지 시작</a:t>
              </a:r>
            </a:p>
          </p:txBody>
        </p:sp>
        <p:cxnSp>
          <p:nvCxnSpPr>
            <p:cNvPr id="66" name="직선 화살표 연결선 77">
              <a:extLst>
                <a:ext uri="{FF2B5EF4-FFF2-40B4-BE49-F238E27FC236}">
                  <a16:creationId xmlns:a16="http://schemas.microsoft.com/office/drawing/2014/main" id="{43D6FF88-B79B-E5A8-4206-D6858B72EE9A}"/>
                </a:ext>
              </a:extLst>
            </p:cNvPr>
            <p:cNvCxnSpPr>
              <a:cxnSpLocks/>
              <a:stCxn id="64" idx="1"/>
              <a:endCxn id="59" idx="3"/>
            </p:cNvCxnSpPr>
            <p:nvPr/>
          </p:nvCxnSpPr>
          <p:spPr>
            <a:xfrm flipH="1">
              <a:off x="3894502" y="3781544"/>
              <a:ext cx="9801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화살표 연결선 66">
              <a:extLst>
                <a:ext uri="{FF2B5EF4-FFF2-40B4-BE49-F238E27FC236}">
                  <a16:creationId xmlns:a16="http://schemas.microsoft.com/office/drawing/2014/main" id="{E11097F2-0B46-058A-F015-7CF58A71F236}"/>
                </a:ext>
              </a:extLst>
            </p:cNvPr>
            <p:cNvCxnSpPr>
              <a:cxnSpLocks/>
              <a:stCxn id="65" idx="1"/>
              <a:endCxn id="64" idx="3"/>
            </p:cNvCxnSpPr>
            <p:nvPr/>
          </p:nvCxnSpPr>
          <p:spPr>
            <a:xfrm flipH="1">
              <a:off x="4986198" y="3774958"/>
              <a:ext cx="98010" cy="6586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화살표 연결선 77">
              <a:extLst>
                <a:ext uri="{FF2B5EF4-FFF2-40B4-BE49-F238E27FC236}">
                  <a16:creationId xmlns:a16="http://schemas.microsoft.com/office/drawing/2014/main" id="{C2E80547-A66D-2AE6-5BE3-CF40BB624531}"/>
                </a:ext>
              </a:extLst>
            </p:cNvPr>
            <p:cNvCxnSpPr>
              <a:cxnSpLocks/>
              <a:stCxn id="69" idx="1"/>
              <a:endCxn id="55" idx="3"/>
            </p:cNvCxnSpPr>
            <p:nvPr/>
          </p:nvCxnSpPr>
          <p:spPr>
            <a:xfrm flipH="1">
              <a:off x="3877626" y="2991472"/>
              <a:ext cx="10849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F87031DF-8CFE-6140-210D-C7C03118941D}"/>
                </a:ext>
              </a:extLst>
            </p:cNvPr>
            <p:cNvSpPr/>
            <p:nvPr/>
          </p:nvSpPr>
          <p:spPr>
            <a:xfrm>
              <a:off x="3986122" y="2755173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dirty="0">
                  <a:solidFill>
                    <a:schemeClr val="bg1"/>
                  </a:solidFill>
                  <a:latin typeface="+mn-ea"/>
                </a:rPr>
                <a:t>회원가입 및 로그인</a:t>
              </a:r>
              <a:endParaRPr lang="ko-KR" altLang="en-US" sz="9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1435BC0F-6E3C-C72D-71F8-D5E143B007D8}"/>
                </a:ext>
              </a:extLst>
            </p:cNvPr>
            <p:cNvSpPr/>
            <p:nvPr/>
          </p:nvSpPr>
          <p:spPr>
            <a:xfrm>
              <a:off x="5088304" y="2755173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0" i="0" dirty="0">
                  <a:solidFill>
                    <a:schemeClr val="bg1"/>
                  </a:solidFill>
                  <a:effectLst/>
                  <a:latin typeface="+mn-ea"/>
                </a:rPr>
                <a:t>멀티 로비</a:t>
              </a:r>
              <a:endParaRPr lang="ko-KR" altLang="en-US" sz="9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77821524-13C1-633C-DE8E-91072D9275ED}"/>
                </a:ext>
              </a:extLst>
            </p:cNvPr>
            <p:cNvSpPr/>
            <p:nvPr/>
          </p:nvSpPr>
          <p:spPr>
            <a:xfrm>
              <a:off x="6190486" y="2755173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멀티 방</a:t>
              </a:r>
            </a:p>
          </p:txBody>
        </p:sp>
        <p:cxnSp>
          <p:nvCxnSpPr>
            <p:cNvPr id="72" name="직선 화살표 연결선 77">
              <a:extLst>
                <a:ext uri="{FF2B5EF4-FFF2-40B4-BE49-F238E27FC236}">
                  <a16:creationId xmlns:a16="http://schemas.microsoft.com/office/drawing/2014/main" id="{50AC484A-CA58-22DF-44D8-12A47297C098}"/>
                </a:ext>
              </a:extLst>
            </p:cNvPr>
            <p:cNvCxnSpPr>
              <a:cxnSpLocks/>
              <a:stCxn id="71" idx="1"/>
              <a:endCxn id="70" idx="3"/>
            </p:cNvCxnSpPr>
            <p:nvPr/>
          </p:nvCxnSpPr>
          <p:spPr>
            <a:xfrm flipH="1">
              <a:off x="6081990" y="2991472"/>
              <a:ext cx="10849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4C7D05CD-5ACD-4185-6B51-970FF8A42453}"/>
                </a:ext>
              </a:extLst>
            </p:cNvPr>
            <p:cNvSpPr/>
            <p:nvPr/>
          </p:nvSpPr>
          <p:spPr>
            <a:xfrm>
              <a:off x="7292666" y="2755173"/>
              <a:ext cx="993686" cy="47259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46800"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+mn-ea"/>
                </a:rPr>
                <a:t>스테이지 시작</a:t>
              </a:r>
            </a:p>
          </p:txBody>
        </p:sp>
        <p:cxnSp>
          <p:nvCxnSpPr>
            <p:cNvPr id="74" name="직선 화살표 연결선 77">
              <a:extLst>
                <a:ext uri="{FF2B5EF4-FFF2-40B4-BE49-F238E27FC236}">
                  <a16:creationId xmlns:a16="http://schemas.microsoft.com/office/drawing/2014/main" id="{4DB100DA-328D-2A45-E1A6-749E04955A13}"/>
                </a:ext>
              </a:extLst>
            </p:cNvPr>
            <p:cNvCxnSpPr>
              <a:cxnSpLocks/>
              <a:stCxn id="73" idx="1"/>
              <a:endCxn id="71" idx="3"/>
            </p:cNvCxnSpPr>
            <p:nvPr/>
          </p:nvCxnSpPr>
          <p:spPr>
            <a:xfrm flipH="1">
              <a:off x="7184172" y="2991472"/>
              <a:ext cx="10849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37418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0A3F7B-EFC1-2971-DBCE-0B174B8541B7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chemeClr val="bg1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게임 시작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EBC58E-6879-D729-98E1-15B9F2221C94}"/>
              </a:ext>
            </a:extLst>
          </p:cNvPr>
          <p:cNvGrpSpPr/>
          <p:nvPr/>
        </p:nvGrpSpPr>
        <p:grpSpPr>
          <a:xfrm>
            <a:off x="964137" y="2011473"/>
            <a:ext cx="5708844" cy="2605368"/>
            <a:chOff x="1240606" y="1973205"/>
            <a:chExt cx="5708844" cy="2605368"/>
          </a:xfrm>
        </p:grpSpPr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00CF2DBA-5646-BF38-92C4-DBDDE85AA50D}"/>
                </a:ext>
              </a:extLst>
            </p:cNvPr>
            <p:cNvSpPr/>
            <p:nvPr/>
          </p:nvSpPr>
          <p:spPr>
            <a:xfrm>
              <a:off x="2858988" y="1973205"/>
              <a:ext cx="2472081" cy="247208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D18AA541-E208-6A04-7350-7E71F6FFCB73}"/>
                </a:ext>
              </a:extLst>
            </p:cNvPr>
            <p:cNvSpPr/>
            <p:nvPr/>
          </p:nvSpPr>
          <p:spPr>
            <a:xfrm>
              <a:off x="2553920" y="1973205"/>
              <a:ext cx="2472082" cy="2472082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BE4AF1F3-2E25-680D-B383-B0134655E62D}"/>
                </a:ext>
              </a:extLst>
            </p:cNvPr>
            <p:cNvSpPr/>
            <p:nvPr/>
          </p:nvSpPr>
          <p:spPr>
            <a:xfrm>
              <a:off x="2965370" y="2106491"/>
              <a:ext cx="2472082" cy="2472082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A0F82C6-F0D7-F0FB-5171-D06FCADA5261}"/>
                </a:ext>
              </a:extLst>
            </p:cNvPr>
            <p:cNvSpPr txBox="1"/>
            <p:nvPr/>
          </p:nvSpPr>
          <p:spPr>
            <a:xfrm>
              <a:off x="1240606" y="2978412"/>
              <a:ext cx="5708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2400" kern="1800" spc="1100" dirty="0">
                  <a:solidFill>
                    <a:schemeClr val="accent6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Path To Yggdrasil</a:t>
              </a:r>
              <a:endParaRPr lang="ko-KR" altLang="en-US" sz="2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6948789-9A21-2549-00E5-E44F0584C8E2}"/>
              </a:ext>
            </a:extLst>
          </p:cNvPr>
          <p:cNvSpPr txBox="1"/>
          <p:nvPr/>
        </p:nvSpPr>
        <p:spPr>
          <a:xfrm>
            <a:off x="8279274" y="1514441"/>
            <a:ext cx="3912726" cy="615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로고를 표시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위치는 참고 사진과 동일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A2F0C69-15E1-B2D3-8CDD-7436487D237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7658C9EA-73E7-6C8A-013A-5AC1B37519ED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9" name="Google Shape;116;p3">
            <a:extLst>
              <a:ext uri="{FF2B5EF4-FFF2-40B4-BE49-F238E27FC236}">
                <a16:creationId xmlns:a16="http://schemas.microsoft.com/office/drawing/2014/main" id="{C847DE42-9C66-F2F1-3371-31BD3572F7B4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270942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B2480227-C078-1F38-75B1-98EA85BBEECF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CE529D5-4CB9-503E-2A17-6B788972C3FB}"/>
              </a:ext>
            </a:extLst>
          </p:cNvPr>
          <p:cNvSpPr/>
          <p:nvPr/>
        </p:nvSpPr>
        <p:spPr>
          <a:xfrm>
            <a:off x="654204" y="1592818"/>
            <a:ext cx="6323271" cy="107485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</a:t>
            </a:r>
          </a:p>
        </p:txBody>
      </p:sp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70162C07-5CF8-4BB8-3B44-0826305066A7}"/>
              </a:ext>
            </a:extLst>
          </p:cNvPr>
          <p:cNvSpPr/>
          <p:nvPr/>
        </p:nvSpPr>
        <p:spPr>
          <a:xfrm>
            <a:off x="649864" y="1592819"/>
            <a:ext cx="6327618" cy="107485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메인 메뉴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B94ED82-8896-DD6F-08C0-0703E5289312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로고를 표시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 및 멀티 플레이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플레이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및 게임 종료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(5p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재확인 팝업창을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9C44161-8333-7FEA-55C1-1E22393E666C}"/>
              </a:ext>
            </a:extLst>
          </p:cNvPr>
          <p:cNvSpPr/>
          <p:nvPr/>
        </p:nvSpPr>
        <p:spPr>
          <a:xfrm>
            <a:off x="2204207" y="2999061"/>
            <a:ext cx="3205017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29CD0CD-11A3-02AA-FE79-A7FA96036DC8}"/>
              </a:ext>
            </a:extLst>
          </p:cNvPr>
          <p:cNvSpPr/>
          <p:nvPr/>
        </p:nvSpPr>
        <p:spPr>
          <a:xfrm>
            <a:off x="2204207" y="3511390"/>
            <a:ext cx="3205017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플레이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696E454-B84D-0795-78DA-10BFD0413CAD}"/>
              </a:ext>
            </a:extLst>
          </p:cNvPr>
          <p:cNvSpPr/>
          <p:nvPr/>
        </p:nvSpPr>
        <p:spPr>
          <a:xfrm>
            <a:off x="2204207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86892DE-5524-7812-F2C9-DBA8731EEDB6}"/>
              </a:ext>
            </a:extLst>
          </p:cNvPr>
          <p:cNvSpPr/>
          <p:nvPr/>
        </p:nvSpPr>
        <p:spPr>
          <a:xfrm>
            <a:off x="3884924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</a:t>
            </a:r>
          </a:p>
        </p:txBody>
      </p:sp>
      <p:sp>
        <p:nvSpPr>
          <p:cNvPr id="37" name="Google Shape;116;p3">
            <a:extLst>
              <a:ext uri="{FF2B5EF4-FFF2-40B4-BE49-F238E27FC236}">
                <a16:creationId xmlns:a16="http://schemas.microsoft.com/office/drawing/2014/main" id="{CF0C5D2F-7F6D-29C6-AF5C-269307388CB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7E57DC1E-2AB9-4BE1-11D4-A820C9BCE7D1}"/>
              </a:ext>
            </a:extLst>
          </p:cNvPr>
          <p:cNvSpPr/>
          <p:nvPr/>
        </p:nvSpPr>
        <p:spPr>
          <a:xfrm>
            <a:off x="1851995" y="2842117"/>
            <a:ext cx="3905250" cy="116698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004746E4-8E23-0DD5-2B65-781A704B12E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4180F014-46A7-82F0-3ECE-EB25B860F5F7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7415C676-2601-F785-8BDB-A9DAF10A0CCE}"/>
              </a:ext>
            </a:extLst>
          </p:cNvPr>
          <p:cNvSpPr/>
          <p:nvPr/>
        </p:nvSpPr>
        <p:spPr>
          <a:xfrm>
            <a:off x="1742399" y="273189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6" name="Google Shape;116;p3">
            <a:extLst>
              <a:ext uri="{FF2B5EF4-FFF2-40B4-BE49-F238E27FC236}">
                <a16:creationId xmlns:a16="http://schemas.microsoft.com/office/drawing/2014/main" id="{E6688C02-2785-AB05-6EB2-62E1210A418F}"/>
              </a:ext>
            </a:extLst>
          </p:cNvPr>
          <p:cNvSpPr/>
          <p:nvPr/>
        </p:nvSpPr>
        <p:spPr>
          <a:xfrm>
            <a:off x="8274925" y="269237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" name="Google Shape;112;p3">
            <a:extLst>
              <a:ext uri="{FF2B5EF4-FFF2-40B4-BE49-F238E27FC236}">
                <a16:creationId xmlns:a16="http://schemas.microsoft.com/office/drawing/2014/main" id="{940363CB-EA00-FA71-CCFF-48428751E06E}"/>
              </a:ext>
            </a:extLst>
          </p:cNvPr>
          <p:cNvSpPr/>
          <p:nvPr/>
        </p:nvSpPr>
        <p:spPr>
          <a:xfrm>
            <a:off x="1858439" y="4198159"/>
            <a:ext cx="3905250" cy="75671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15FA7DE7-7F80-CE27-8A39-CF5BE619B1D1}"/>
              </a:ext>
            </a:extLst>
          </p:cNvPr>
          <p:cNvSpPr/>
          <p:nvPr/>
        </p:nvSpPr>
        <p:spPr>
          <a:xfrm>
            <a:off x="1742399" y="408793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9952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FD0CC6-5221-35A8-8DCC-30DDDF174C6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설정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F7D68FD5-0A81-5672-36C4-03E985EB83CC}"/>
              </a:ext>
            </a:extLst>
          </p:cNvPr>
          <p:cNvSpPr/>
          <p:nvPr/>
        </p:nvSpPr>
        <p:spPr>
          <a:xfrm>
            <a:off x="2484582" y="2747741"/>
            <a:ext cx="2641600" cy="1547169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F467749-EEE7-43B6-8F17-0DF0197B5CDB}"/>
              </a:ext>
            </a:extLst>
          </p:cNvPr>
          <p:cNvSpPr/>
          <p:nvPr/>
        </p:nvSpPr>
        <p:spPr>
          <a:xfrm>
            <a:off x="2274188" y="2009042"/>
            <a:ext cx="3088740" cy="2781585"/>
          </a:xfrm>
          <a:prstGeom prst="rect">
            <a:avLst/>
          </a:prstGeom>
          <a:solidFill>
            <a:srgbClr val="BA98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84F681A-BD10-1E3C-2D86-8E25B43B60EB}"/>
              </a:ext>
            </a:extLst>
          </p:cNvPr>
          <p:cNvSpPr/>
          <p:nvPr/>
        </p:nvSpPr>
        <p:spPr>
          <a:xfrm>
            <a:off x="2978590" y="1847406"/>
            <a:ext cx="1647731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pic>
        <p:nvPicPr>
          <p:cNvPr id="5122" name="Picture 2" descr="screenshot">
            <a:extLst>
              <a:ext uri="{FF2B5EF4-FFF2-40B4-BE49-F238E27FC236}">
                <a16:creationId xmlns:a16="http://schemas.microsoft.com/office/drawing/2014/main" id="{861DC4D9-B351-982B-884F-99A8C683D5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5" t="19114" r="26957" b="66728"/>
          <a:stretch/>
        </p:blipFill>
        <p:spPr bwMode="auto">
          <a:xfrm>
            <a:off x="2497671" y="2297124"/>
            <a:ext cx="2609568" cy="486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F5B6F86-932B-8299-5623-D47F17206406}"/>
              </a:ext>
            </a:extLst>
          </p:cNvPr>
          <p:cNvSpPr/>
          <p:nvPr/>
        </p:nvSpPr>
        <p:spPr>
          <a:xfrm>
            <a:off x="2497670" y="4385973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2996D8E-D917-9893-EC30-7DA709DF53D4}"/>
              </a:ext>
            </a:extLst>
          </p:cNvPr>
          <p:cNvSpPr/>
          <p:nvPr/>
        </p:nvSpPr>
        <p:spPr>
          <a:xfrm>
            <a:off x="3985260" y="4381132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E9BF21-E6A6-FA11-0158-59916053C391}"/>
              </a:ext>
            </a:extLst>
          </p:cNvPr>
          <p:cNvSpPr txBox="1"/>
          <p:nvPr/>
        </p:nvSpPr>
        <p:spPr>
          <a:xfrm>
            <a:off x="8279274" y="1514441"/>
            <a:ext cx="3912726" cy="2277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사운드를 조절하는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사운드 조절은 기본적으로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단위로 설정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휠 방식이 가능한 경우 편한 쪽을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SCALE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소리로 변경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설정을 저장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6E86A2CD-07A7-09C0-11C9-FE4F22E14B64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6;p3">
            <a:extLst>
              <a:ext uri="{FF2B5EF4-FFF2-40B4-BE49-F238E27FC236}">
                <a16:creationId xmlns:a16="http://schemas.microsoft.com/office/drawing/2014/main" id="{0A257680-F2D8-49DD-67B3-1FE638619E00}"/>
              </a:ext>
            </a:extLst>
          </p:cNvPr>
          <p:cNvSpPr/>
          <p:nvPr/>
        </p:nvSpPr>
        <p:spPr>
          <a:xfrm>
            <a:off x="8274925" y="299691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4C78FBD4-7C52-DAE6-AA9D-DD378BACC87A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9" name="Google Shape;112;p3">
            <a:extLst>
              <a:ext uri="{FF2B5EF4-FFF2-40B4-BE49-F238E27FC236}">
                <a16:creationId xmlns:a16="http://schemas.microsoft.com/office/drawing/2014/main" id="{D00A98E2-7365-B34E-ACFB-B25272F43992}"/>
              </a:ext>
            </a:extLst>
          </p:cNvPr>
          <p:cNvSpPr/>
          <p:nvPr/>
        </p:nvSpPr>
        <p:spPr>
          <a:xfrm>
            <a:off x="2484580" y="2283196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252A1FEF-C733-B0D4-8F99-0670E2081B5C}"/>
              </a:ext>
            </a:extLst>
          </p:cNvPr>
          <p:cNvSpPr/>
          <p:nvPr/>
        </p:nvSpPr>
        <p:spPr>
          <a:xfrm>
            <a:off x="2363886" y="218479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112;p3">
            <a:extLst>
              <a:ext uri="{FF2B5EF4-FFF2-40B4-BE49-F238E27FC236}">
                <a16:creationId xmlns:a16="http://schemas.microsoft.com/office/drawing/2014/main" id="{E353BB8E-7652-C95D-3408-D2FFB2A76ED1}"/>
              </a:ext>
            </a:extLst>
          </p:cNvPr>
          <p:cNvSpPr/>
          <p:nvPr/>
        </p:nvSpPr>
        <p:spPr>
          <a:xfrm>
            <a:off x="2503522" y="4281422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6E40BFCA-F409-20BA-26B7-9D20B6724F95}"/>
              </a:ext>
            </a:extLst>
          </p:cNvPr>
          <p:cNvSpPr/>
          <p:nvPr/>
        </p:nvSpPr>
        <p:spPr>
          <a:xfrm>
            <a:off x="2368439" y="417600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29D98468-A891-CABD-84FA-BD2C83CF5CF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6;p3">
            <a:extLst>
              <a:ext uri="{FF2B5EF4-FFF2-40B4-BE49-F238E27FC236}">
                <a16:creationId xmlns:a16="http://schemas.microsoft.com/office/drawing/2014/main" id="{5E93E7AF-951B-08E4-3322-4EEF2AEDA375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358591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80E1C61C-2490-5E25-69F5-D454C721D33F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6742F4BC-B717-6968-D6AE-3A8B784727DF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426DF2D-16B5-8848-6B6E-2D5859955564}"/>
              </a:ext>
            </a:extLst>
          </p:cNvPr>
          <p:cNvSpPr/>
          <p:nvPr/>
        </p:nvSpPr>
        <p:spPr>
          <a:xfrm>
            <a:off x="2274185" y="2007148"/>
            <a:ext cx="3088740" cy="2420072"/>
          </a:xfrm>
          <a:prstGeom prst="rect">
            <a:avLst/>
          </a:prstGeom>
          <a:solidFill>
            <a:srgbClr val="BA98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A2D374CB-027D-CA27-1E0B-027FEF8E8C2A}"/>
              </a:ext>
            </a:extLst>
          </p:cNvPr>
          <p:cNvSpPr/>
          <p:nvPr/>
        </p:nvSpPr>
        <p:spPr>
          <a:xfrm>
            <a:off x="2978590" y="1847406"/>
            <a:ext cx="1647731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AACA1A2-0706-6BC3-8939-4D4595FC55CC}"/>
              </a:ext>
            </a:extLst>
          </p:cNvPr>
          <p:cNvSpPr/>
          <p:nvPr/>
        </p:nvSpPr>
        <p:spPr>
          <a:xfrm>
            <a:off x="2497670" y="3944013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4AC0F21-83F8-040B-F5E0-9D2E207C766F}"/>
              </a:ext>
            </a:extLst>
          </p:cNvPr>
          <p:cNvSpPr/>
          <p:nvPr/>
        </p:nvSpPr>
        <p:spPr>
          <a:xfrm>
            <a:off x="3985260" y="3948225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</a:t>
            </a:r>
          </a:p>
        </p:txBody>
      </p:sp>
      <p:pic>
        <p:nvPicPr>
          <p:cNvPr id="48" name="Picture 4" descr="screenshot">
            <a:extLst>
              <a:ext uri="{FF2B5EF4-FFF2-40B4-BE49-F238E27FC236}">
                <a16:creationId xmlns:a16="http://schemas.microsoft.com/office/drawing/2014/main" id="{5D58EFA6-1B2D-E250-BE0D-54FF23D808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78" t="30426" r="31745" b="42978"/>
          <a:stretch/>
        </p:blipFill>
        <p:spPr bwMode="auto">
          <a:xfrm>
            <a:off x="2497670" y="2418227"/>
            <a:ext cx="2609569" cy="11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100500EF-DE07-DB3E-F67D-99CF35ED7E6D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아이디는 유저 닉네임 사용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비밀번호는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및 회원가입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50" name="Google Shape;116;p3">
            <a:extLst>
              <a:ext uri="{FF2B5EF4-FFF2-40B4-BE49-F238E27FC236}">
                <a16:creationId xmlns:a16="http://schemas.microsoft.com/office/drawing/2014/main" id="{1B359744-9567-9038-4A1C-16451751C94D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" name="Google Shape;116;p3">
            <a:extLst>
              <a:ext uri="{FF2B5EF4-FFF2-40B4-BE49-F238E27FC236}">
                <a16:creationId xmlns:a16="http://schemas.microsoft.com/office/drawing/2014/main" id="{6D6AAA8F-A74D-17BC-D76F-6E169EB1644A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" name="Google Shape;116;p3">
            <a:extLst>
              <a:ext uri="{FF2B5EF4-FFF2-40B4-BE49-F238E27FC236}">
                <a16:creationId xmlns:a16="http://schemas.microsoft.com/office/drawing/2014/main" id="{1E27231F-AF55-961E-18A1-F3ED5C2B4385}"/>
              </a:ext>
            </a:extLst>
          </p:cNvPr>
          <p:cNvSpPr/>
          <p:nvPr/>
        </p:nvSpPr>
        <p:spPr>
          <a:xfrm>
            <a:off x="8274924" y="268786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D68CE3C1-0774-8DA6-A3CD-EF59D768C712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4" name="Google Shape;112;p3">
            <a:extLst>
              <a:ext uri="{FF2B5EF4-FFF2-40B4-BE49-F238E27FC236}">
                <a16:creationId xmlns:a16="http://schemas.microsoft.com/office/drawing/2014/main" id="{CF7CEE79-050C-2FEC-2DBE-66C627199C9A}"/>
              </a:ext>
            </a:extLst>
          </p:cNvPr>
          <p:cNvSpPr/>
          <p:nvPr/>
        </p:nvSpPr>
        <p:spPr>
          <a:xfrm>
            <a:off x="2497670" y="2418228"/>
            <a:ext cx="2609569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172AD610-2968-3FDF-BDBE-38A4C83F66A8}"/>
              </a:ext>
            </a:extLst>
          </p:cNvPr>
          <p:cNvSpPr/>
          <p:nvPr/>
        </p:nvSpPr>
        <p:spPr>
          <a:xfrm>
            <a:off x="2381474" y="230610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CF01D76F-37DD-6EDD-FA4B-0EFF5930C7F4}"/>
              </a:ext>
            </a:extLst>
          </p:cNvPr>
          <p:cNvSpPr/>
          <p:nvPr/>
        </p:nvSpPr>
        <p:spPr>
          <a:xfrm>
            <a:off x="2475210" y="3844006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5D0B7EB7-1F0F-1B2D-3B0A-73BBED29539A}"/>
              </a:ext>
            </a:extLst>
          </p:cNvPr>
          <p:cNvSpPr/>
          <p:nvPr/>
        </p:nvSpPr>
        <p:spPr>
          <a:xfrm>
            <a:off x="2340127" y="37385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963714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112;p3">
            <a:extLst>
              <a:ext uri="{FF2B5EF4-FFF2-40B4-BE49-F238E27FC236}">
                <a16:creationId xmlns:a16="http://schemas.microsoft.com/office/drawing/2014/main" id="{DF7CAAAB-A39F-E163-D01E-B28877F9B05C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F95788-5D16-A0BB-F0E8-9830627001C0}"/>
              </a:ext>
            </a:extLst>
          </p:cNvPr>
          <p:cNvSpPr/>
          <p:nvPr/>
        </p:nvSpPr>
        <p:spPr>
          <a:xfrm>
            <a:off x="2274185" y="2007148"/>
            <a:ext cx="3088740" cy="2420072"/>
          </a:xfrm>
          <a:prstGeom prst="rect">
            <a:avLst/>
          </a:prstGeom>
          <a:solidFill>
            <a:srgbClr val="BA98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0D241DC-41A2-A2EB-F65B-16483348514C}"/>
              </a:ext>
            </a:extLst>
          </p:cNvPr>
          <p:cNvSpPr/>
          <p:nvPr/>
        </p:nvSpPr>
        <p:spPr>
          <a:xfrm>
            <a:off x="2978590" y="1847406"/>
            <a:ext cx="1647731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</a:t>
            </a:r>
          </a:p>
        </p:txBody>
      </p:sp>
      <p:pic>
        <p:nvPicPr>
          <p:cNvPr id="24" name="Picture 4" descr="screenshot">
            <a:extLst>
              <a:ext uri="{FF2B5EF4-FFF2-40B4-BE49-F238E27FC236}">
                <a16:creationId xmlns:a16="http://schemas.microsoft.com/office/drawing/2014/main" id="{62F3FCD6-03CF-E2F7-B8F4-81B89848F1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78" t="30426" r="31745" b="42978"/>
          <a:stretch/>
        </p:blipFill>
        <p:spPr bwMode="auto">
          <a:xfrm>
            <a:off x="2497670" y="2418227"/>
            <a:ext cx="2609569" cy="11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44A43B82-0C92-A5F3-42E7-A4F569151A91}"/>
              </a:ext>
            </a:extLst>
          </p:cNvPr>
          <p:cNvSpPr/>
          <p:nvPr/>
        </p:nvSpPr>
        <p:spPr>
          <a:xfrm>
            <a:off x="2497670" y="2418228"/>
            <a:ext cx="2609569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6" name="Google Shape;116;p3">
            <a:extLst>
              <a:ext uri="{FF2B5EF4-FFF2-40B4-BE49-F238E27FC236}">
                <a16:creationId xmlns:a16="http://schemas.microsoft.com/office/drawing/2014/main" id="{F8CFA1AE-4655-613D-CBF5-37D85FAA833B}"/>
              </a:ext>
            </a:extLst>
          </p:cNvPr>
          <p:cNvSpPr/>
          <p:nvPr/>
        </p:nvSpPr>
        <p:spPr>
          <a:xfrm>
            <a:off x="2381474" y="230610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B3CB1604-6C58-B744-549C-1B230334B82A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5A37DDE-6E33-8DE4-B4A3-C0B8664B07B4}"/>
              </a:ext>
            </a:extLst>
          </p:cNvPr>
          <p:cNvSpPr/>
          <p:nvPr/>
        </p:nvSpPr>
        <p:spPr>
          <a:xfrm>
            <a:off x="2497670" y="3950888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9F1CC2D-B7E9-4CB4-25B4-EB2370DFD337}"/>
              </a:ext>
            </a:extLst>
          </p:cNvPr>
          <p:cNvSpPr/>
          <p:nvPr/>
        </p:nvSpPr>
        <p:spPr>
          <a:xfrm>
            <a:off x="3985260" y="3946047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8824CE-4E06-7531-2572-D4572BD3825F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 창은 로그인 창 보다 크거나 같게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아이디는 유저 닉네임으로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사용하며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공백 없이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비밀번호도 아이디와 같은 규칙을 지님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4" name="Google Shape;116;p3">
            <a:extLst>
              <a:ext uri="{FF2B5EF4-FFF2-40B4-BE49-F238E27FC236}">
                <a16:creationId xmlns:a16="http://schemas.microsoft.com/office/drawing/2014/main" id="{AABB5384-D844-A8CA-BFA6-4DAAB6D68F6C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1CFC86E7-E35D-B742-2D30-D5101E8F881F}"/>
              </a:ext>
            </a:extLst>
          </p:cNvPr>
          <p:cNvSpPr/>
          <p:nvPr/>
        </p:nvSpPr>
        <p:spPr>
          <a:xfrm>
            <a:off x="8278802" y="212092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Google Shape;116;p3">
            <a:extLst>
              <a:ext uri="{FF2B5EF4-FFF2-40B4-BE49-F238E27FC236}">
                <a16:creationId xmlns:a16="http://schemas.microsoft.com/office/drawing/2014/main" id="{65B3265E-7A74-6106-2BFA-FBCC101C6260}"/>
              </a:ext>
            </a:extLst>
          </p:cNvPr>
          <p:cNvSpPr/>
          <p:nvPr/>
        </p:nvSpPr>
        <p:spPr>
          <a:xfrm>
            <a:off x="8274924" y="324434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" name="Google Shape;112;p3">
            <a:extLst>
              <a:ext uri="{FF2B5EF4-FFF2-40B4-BE49-F238E27FC236}">
                <a16:creationId xmlns:a16="http://schemas.microsoft.com/office/drawing/2014/main" id="{C46DAB83-2CF3-C8C1-E8C6-511414F55D27}"/>
              </a:ext>
            </a:extLst>
          </p:cNvPr>
          <p:cNvSpPr/>
          <p:nvPr/>
        </p:nvSpPr>
        <p:spPr>
          <a:xfrm>
            <a:off x="2475210" y="3844006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45540286-323F-321F-129B-90385A191901}"/>
              </a:ext>
            </a:extLst>
          </p:cNvPr>
          <p:cNvSpPr/>
          <p:nvPr/>
        </p:nvSpPr>
        <p:spPr>
          <a:xfrm>
            <a:off x="2340127" y="37385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24121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538480" cy="1076960"/>
            <a:chOff x="0" y="0"/>
            <a:chExt cx="5384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4" descr="2013.2.24 서프 서바이벌 프로젝트 서비스 종료 : 네이버 블로그">
            <a:extLst>
              <a:ext uri="{FF2B5EF4-FFF2-40B4-BE49-F238E27FC236}">
                <a16:creationId xmlns:a16="http://schemas.microsoft.com/office/drawing/2014/main" id="{1DE729BD-FC53-C953-36F0-50D027DCEE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8" b="32233"/>
          <a:stretch/>
        </p:blipFill>
        <p:spPr bwMode="auto">
          <a:xfrm>
            <a:off x="655295" y="1594707"/>
            <a:ext cx="6326527" cy="2053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07F46B6E-3DD1-08BA-F6D8-C5E88285AB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69827" b="3162"/>
          <a:stretch/>
        </p:blipFill>
        <p:spPr bwMode="auto">
          <a:xfrm>
            <a:off x="2444436" y="3846192"/>
            <a:ext cx="4537384" cy="1185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112;p3">
            <a:extLst>
              <a:ext uri="{FF2B5EF4-FFF2-40B4-BE49-F238E27FC236}">
                <a16:creationId xmlns:a16="http://schemas.microsoft.com/office/drawing/2014/main" id="{1DB3DC7C-2102-42C5-6145-207DA20B1F91}"/>
              </a:ext>
            </a:extLst>
          </p:cNvPr>
          <p:cNvSpPr/>
          <p:nvPr/>
        </p:nvSpPr>
        <p:spPr>
          <a:xfrm>
            <a:off x="655294" y="1592820"/>
            <a:ext cx="6326526" cy="205365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357E2602-5F47-A126-9E7C-2C8B397B6183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9A210D4-61B7-EEB5-3B47-4AA9F8C39AB7}"/>
              </a:ext>
            </a:extLst>
          </p:cNvPr>
          <p:cNvSpPr/>
          <p:nvPr/>
        </p:nvSpPr>
        <p:spPr>
          <a:xfrm>
            <a:off x="655294" y="3842139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3638C4F-CD8C-150B-E2DA-C79167A67CC9}"/>
              </a:ext>
            </a:extLst>
          </p:cNvPr>
          <p:cNvSpPr/>
          <p:nvPr/>
        </p:nvSpPr>
        <p:spPr>
          <a:xfrm>
            <a:off x="655293" y="4268219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CADC32E-CEA1-B1F6-AE21-A77C61A21D91}"/>
              </a:ext>
            </a:extLst>
          </p:cNvPr>
          <p:cNvSpPr/>
          <p:nvPr/>
        </p:nvSpPr>
        <p:spPr>
          <a:xfrm>
            <a:off x="655293" y="4698295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sp>
        <p:nvSpPr>
          <p:cNvPr id="35" name="Google Shape;112;p3">
            <a:extLst>
              <a:ext uri="{FF2B5EF4-FFF2-40B4-BE49-F238E27FC236}">
                <a16:creationId xmlns:a16="http://schemas.microsoft.com/office/drawing/2014/main" id="{7432C34D-B48C-81E7-AF7B-E44A48BB1DA2}"/>
              </a:ext>
            </a:extLst>
          </p:cNvPr>
          <p:cNvSpPr/>
          <p:nvPr/>
        </p:nvSpPr>
        <p:spPr>
          <a:xfrm>
            <a:off x="2443343" y="3846192"/>
            <a:ext cx="4537385" cy="118552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6" name="Google Shape;112;p3">
            <a:extLst>
              <a:ext uri="{FF2B5EF4-FFF2-40B4-BE49-F238E27FC236}">
                <a16:creationId xmlns:a16="http://schemas.microsoft.com/office/drawing/2014/main" id="{067C7C1C-EFAD-4EF7-3880-298B3CA3C98D}"/>
              </a:ext>
            </a:extLst>
          </p:cNvPr>
          <p:cNvSpPr/>
          <p:nvPr/>
        </p:nvSpPr>
        <p:spPr>
          <a:xfrm>
            <a:off x="654202" y="3840253"/>
            <a:ext cx="1121979" cy="118131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7" name="Google Shape;116;p3">
            <a:extLst>
              <a:ext uri="{FF2B5EF4-FFF2-40B4-BE49-F238E27FC236}">
                <a16:creationId xmlns:a16="http://schemas.microsoft.com/office/drawing/2014/main" id="{E4FF9D50-3DAD-E3F5-44E5-0A30E34321C0}"/>
              </a:ext>
            </a:extLst>
          </p:cNvPr>
          <p:cNvSpPr/>
          <p:nvPr/>
        </p:nvSpPr>
        <p:spPr>
          <a:xfrm>
            <a:off x="545206" y="373533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6;p3">
            <a:extLst>
              <a:ext uri="{FF2B5EF4-FFF2-40B4-BE49-F238E27FC236}">
                <a16:creationId xmlns:a16="http://schemas.microsoft.com/office/drawing/2014/main" id="{A30F3B8D-FBC1-D25B-30EA-89174A82DA54}"/>
              </a:ext>
            </a:extLst>
          </p:cNvPr>
          <p:cNvSpPr/>
          <p:nvPr/>
        </p:nvSpPr>
        <p:spPr>
          <a:xfrm>
            <a:off x="2333253" y="373502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4AEEDE-139E-DD90-26C8-F9E4A69D2C32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멀티 로비</a:t>
            </a:r>
            <a:endParaRPr lang="ko-KR" altLang="en-US" sz="3600" spc="-3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7B3BA8B-ED0D-FA7F-7122-2068B012B703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생성된 방을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 번에 보이는 방의 개수는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페이지 이동은 버튼을 사용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및 메인으로 및 설정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(9p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(4p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(5p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팝업창을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기능은 일반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채팅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 가능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1" name="Google Shape;116;p3">
            <a:extLst>
              <a:ext uri="{FF2B5EF4-FFF2-40B4-BE49-F238E27FC236}">
                <a16:creationId xmlns:a16="http://schemas.microsoft.com/office/drawing/2014/main" id="{4F61C554-6C6B-C53C-A493-95CB1382A4B7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47AEA631-A62A-7A59-5D1E-5561D8A234C2}"/>
              </a:ext>
            </a:extLst>
          </p:cNvPr>
          <p:cNvSpPr/>
          <p:nvPr/>
        </p:nvSpPr>
        <p:spPr>
          <a:xfrm>
            <a:off x="8274924" y="241732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B23C8C00-321A-BE9E-F976-2E0E6753F71D}"/>
              </a:ext>
            </a:extLst>
          </p:cNvPr>
          <p:cNvSpPr/>
          <p:nvPr/>
        </p:nvSpPr>
        <p:spPr>
          <a:xfrm>
            <a:off x="8274923" y="35090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화살표: 갈매기형 수장 2">
            <a:extLst>
              <a:ext uri="{FF2B5EF4-FFF2-40B4-BE49-F238E27FC236}">
                <a16:creationId xmlns:a16="http://schemas.microsoft.com/office/drawing/2014/main" id="{EEAB7AAD-48B3-9D8C-FF38-F29A20D5306C}"/>
              </a:ext>
            </a:extLst>
          </p:cNvPr>
          <p:cNvSpPr/>
          <p:nvPr/>
        </p:nvSpPr>
        <p:spPr>
          <a:xfrm rot="10800000">
            <a:off x="770396" y="2628724"/>
            <a:ext cx="262550" cy="262550"/>
          </a:xfrm>
          <a:prstGeom prst="chevron">
            <a:avLst/>
          </a:prstGeom>
          <a:solidFill>
            <a:srgbClr val="7F7F7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5" name="화살표: 갈매기형 수장 44">
            <a:extLst>
              <a:ext uri="{FF2B5EF4-FFF2-40B4-BE49-F238E27FC236}">
                <a16:creationId xmlns:a16="http://schemas.microsoft.com/office/drawing/2014/main" id="{10B3A8BA-DCEA-6230-DAF8-269E8D86150D}"/>
              </a:ext>
            </a:extLst>
          </p:cNvPr>
          <p:cNvSpPr/>
          <p:nvPr/>
        </p:nvSpPr>
        <p:spPr>
          <a:xfrm>
            <a:off x="6646167" y="2619649"/>
            <a:ext cx="262550" cy="262550"/>
          </a:xfrm>
          <a:prstGeom prst="chevron">
            <a:avLst/>
          </a:prstGeom>
          <a:solidFill>
            <a:srgbClr val="7F7F7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608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330A90B-9853-F523-C15D-EA554F96BEE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A3643F9-B526-0D20-B0CE-658D52760033}"/>
              </a:ext>
            </a:extLst>
          </p:cNvPr>
          <p:cNvSpPr/>
          <p:nvPr/>
        </p:nvSpPr>
        <p:spPr>
          <a:xfrm>
            <a:off x="2484582" y="2747741"/>
            <a:ext cx="2641600" cy="1547169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8B69D0E9-1D7C-D3F5-5B46-F2E78AA66E8B}"/>
              </a:ext>
            </a:extLst>
          </p:cNvPr>
          <p:cNvSpPr/>
          <p:nvPr/>
        </p:nvSpPr>
        <p:spPr>
          <a:xfrm>
            <a:off x="2274188" y="2009042"/>
            <a:ext cx="3088740" cy="2781585"/>
          </a:xfrm>
          <a:prstGeom prst="rect">
            <a:avLst/>
          </a:prstGeom>
          <a:solidFill>
            <a:srgbClr val="BA98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9F51E32-0E91-201E-0648-30AB2F8364DD}"/>
              </a:ext>
            </a:extLst>
          </p:cNvPr>
          <p:cNvSpPr/>
          <p:nvPr/>
        </p:nvSpPr>
        <p:spPr>
          <a:xfrm>
            <a:off x="2978590" y="1847406"/>
            <a:ext cx="1647731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84EC35-1BF8-8290-E296-9FF3E16BE60F}"/>
              </a:ext>
            </a:extLst>
          </p:cNvPr>
          <p:cNvSpPr/>
          <p:nvPr/>
        </p:nvSpPr>
        <p:spPr>
          <a:xfrm>
            <a:off x="2497670" y="4385973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29628DC-97D8-AC40-602B-C8D314CBEFA3}"/>
              </a:ext>
            </a:extLst>
          </p:cNvPr>
          <p:cNvSpPr/>
          <p:nvPr/>
        </p:nvSpPr>
        <p:spPr>
          <a:xfrm>
            <a:off x="3985260" y="4381132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</a:t>
            </a:r>
          </a:p>
        </p:txBody>
      </p:sp>
      <p:sp>
        <p:nvSpPr>
          <p:cNvPr id="56" name="Google Shape;112;p3">
            <a:extLst>
              <a:ext uri="{FF2B5EF4-FFF2-40B4-BE49-F238E27FC236}">
                <a16:creationId xmlns:a16="http://schemas.microsoft.com/office/drawing/2014/main" id="{57F121FF-26DE-1304-D1D0-7A64CBD69CC5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2;p3">
            <a:extLst>
              <a:ext uri="{FF2B5EF4-FFF2-40B4-BE49-F238E27FC236}">
                <a16:creationId xmlns:a16="http://schemas.microsoft.com/office/drawing/2014/main" id="{BAD17258-7E93-7758-641D-DE5C23671E52}"/>
              </a:ext>
            </a:extLst>
          </p:cNvPr>
          <p:cNvSpPr/>
          <p:nvPr/>
        </p:nvSpPr>
        <p:spPr>
          <a:xfrm>
            <a:off x="2503522" y="4281422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0" name="Google Shape;116;p3">
            <a:extLst>
              <a:ext uri="{FF2B5EF4-FFF2-40B4-BE49-F238E27FC236}">
                <a16:creationId xmlns:a16="http://schemas.microsoft.com/office/drawing/2014/main" id="{039EDA63-67FB-88F8-511D-82900279D07A}"/>
              </a:ext>
            </a:extLst>
          </p:cNvPr>
          <p:cNvSpPr/>
          <p:nvPr/>
        </p:nvSpPr>
        <p:spPr>
          <a:xfrm>
            <a:off x="2368439" y="417600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116;p3">
            <a:extLst>
              <a:ext uri="{FF2B5EF4-FFF2-40B4-BE49-F238E27FC236}">
                <a16:creationId xmlns:a16="http://schemas.microsoft.com/office/drawing/2014/main" id="{6A51A177-F03D-CE6E-A1EC-B5016C498E85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5A42760-05DE-CCC8-F505-A482B6369566}"/>
              </a:ext>
            </a:extLst>
          </p:cNvPr>
          <p:cNvGrpSpPr/>
          <p:nvPr/>
        </p:nvGrpSpPr>
        <p:grpSpPr>
          <a:xfrm>
            <a:off x="2515312" y="2784166"/>
            <a:ext cx="2623958" cy="741844"/>
            <a:chOff x="1950730" y="3090856"/>
            <a:chExt cx="4734401" cy="492847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4C834D0-DD8B-D5E0-AFBB-6B7217DEB79A}"/>
                </a:ext>
              </a:extLst>
            </p:cNvPr>
            <p:cNvSpPr/>
            <p:nvPr/>
          </p:nvSpPr>
          <p:spPr>
            <a:xfrm>
              <a:off x="1950731" y="3090856"/>
              <a:ext cx="4734400" cy="147926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7687BCA9-F139-A58E-B385-F887FBE166A1}"/>
                </a:ext>
              </a:extLst>
            </p:cNvPr>
            <p:cNvSpPr/>
            <p:nvPr/>
          </p:nvSpPr>
          <p:spPr>
            <a:xfrm>
              <a:off x="1950732" y="3435777"/>
              <a:ext cx="4734399" cy="147926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F80F3A2E-C16B-2BBB-FDED-3DDD02F6D016}"/>
                </a:ext>
              </a:extLst>
            </p:cNvPr>
            <p:cNvSpPr/>
            <p:nvPr/>
          </p:nvSpPr>
          <p:spPr>
            <a:xfrm>
              <a:off x="1950730" y="3090856"/>
              <a:ext cx="1204055" cy="137595"/>
            </a:xfrm>
            <a:prstGeom prst="roundRect">
              <a:avLst/>
            </a:prstGeom>
            <a:solidFill>
              <a:srgbClr val="47290F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</a:rPr>
                <a:t>방 제목</a:t>
              </a: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697AD04B-D00D-1DB9-69E7-247338F4BAD4}"/>
                </a:ext>
              </a:extLst>
            </p:cNvPr>
            <p:cNvSpPr/>
            <p:nvPr/>
          </p:nvSpPr>
          <p:spPr>
            <a:xfrm>
              <a:off x="1950730" y="3439721"/>
              <a:ext cx="1204055" cy="137595"/>
            </a:xfrm>
            <a:prstGeom prst="roundRect">
              <a:avLst/>
            </a:prstGeom>
            <a:solidFill>
              <a:srgbClr val="47290F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900" b="1" dirty="0">
                  <a:solidFill>
                    <a:schemeClr val="bg1"/>
                  </a:solidFill>
                </a:rPr>
                <a:t>비밀번호</a:t>
              </a:r>
            </a:p>
          </p:txBody>
        </p:sp>
      </p:grpSp>
      <p:sp>
        <p:nvSpPr>
          <p:cNvPr id="57" name="Google Shape;112;p3">
            <a:extLst>
              <a:ext uri="{FF2B5EF4-FFF2-40B4-BE49-F238E27FC236}">
                <a16:creationId xmlns:a16="http://schemas.microsoft.com/office/drawing/2014/main" id="{F03390DB-2136-8A5F-C71A-2975208AE690}"/>
              </a:ext>
            </a:extLst>
          </p:cNvPr>
          <p:cNvSpPr/>
          <p:nvPr/>
        </p:nvSpPr>
        <p:spPr>
          <a:xfrm>
            <a:off x="2497670" y="2681991"/>
            <a:ext cx="2641600" cy="93719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E4414E4A-8BE2-4CD2-A38B-B62A8362373A}"/>
              </a:ext>
            </a:extLst>
          </p:cNvPr>
          <p:cNvSpPr/>
          <p:nvPr/>
        </p:nvSpPr>
        <p:spPr>
          <a:xfrm>
            <a:off x="2368439" y="257082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B679EA9-D71D-7902-FAC1-D3872D3FFEB0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제목 및 비밀번호를 설정하는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비밀번호는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(10p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3" name="Google Shape;116;p3">
            <a:extLst>
              <a:ext uri="{FF2B5EF4-FFF2-40B4-BE49-F238E27FC236}">
                <a16:creationId xmlns:a16="http://schemas.microsoft.com/office/drawing/2014/main" id="{49F2146F-8566-93D2-3AD6-94545B3DAD28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116;p3">
            <a:extLst>
              <a:ext uri="{FF2B5EF4-FFF2-40B4-BE49-F238E27FC236}">
                <a16:creationId xmlns:a16="http://schemas.microsoft.com/office/drawing/2014/main" id="{78881C04-65D9-C737-9D8F-0DC0A6374A5E}"/>
              </a:ext>
            </a:extLst>
          </p:cNvPr>
          <p:cNvSpPr/>
          <p:nvPr/>
        </p:nvSpPr>
        <p:spPr>
          <a:xfrm>
            <a:off x="8274924" y="241732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116;p3">
            <a:extLst>
              <a:ext uri="{FF2B5EF4-FFF2-40B4-BE49-F238E27FC236}">
                <a16:creationId xmlns:a16="http://schemas.microsoft.com/office/drawing/2014/main" id="{F782BBA4-A9F1-ACC8-909A-A7192E52A509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794452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7076</TotalTime>
  <Words>880</Words>
  <Application>Microsoft Office PowerPoint</Application>
  <PresentationFormat>와이드스크린</PresentationFormat>
  <Paragraphs>314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맑은 고딕</vt:lpstr>
      <vt:lpstr>맑은 고딕</vt:lpstr>
      <vt:lpstr>에스코어 드림 4 Regular</vt:lpstr>
      <vt:lpstr>에스코어 드림 7 ExtraBold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PC-02</cp:lastModifiedBy>
  <cp:revision>91</cp:revision>
  <dcterms:created xsi:type="dcterms:W3CDTF">2021-10-11T05:06:49Z</dcterms:created>
  <dcterms:modified xsi:type="dcterms:W3CDTF">2022-08-08T06:29:03Z</dcterms:modified>
</cp:coreProperties>
</file>